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56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64" autoAdjust="0"/>
  </p:normalViewPr>
  <p:slideViewPr>
    <p:cSldViewPr>
      <p:cViewPr varScale="1">
        <p:scale>
          <a:sx n="63" d="100"/>
          <a:sy n="63" d="100"/>
        </p:scale>
        <p:origin x="8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85E9-6FB5-40C1-8BEC-3F5066F30C54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ED53-6984-45AB-B535-0C1B41BE4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ED53-6984-45AB-B535-0C1B41BE45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6D07-7E83-4231-9474-F6A7FF9E29C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A34A-8F75-451D-BF2D-B97117EC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pyrus" pitchFamily="66" charset="0"/>
              </a:rPr>
              <a:t>Complete the flow chart using these words: </a:t>
            </a:r>
            <a:endParaRPr lang="en-US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Weathering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Erosion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Mechanical/Physical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Chemical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Gravity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Glaciers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Longshore</a:t>
            </a:r>
            <a:r>
              <a:rPr lang="en-US" dirty="0" smtClean="0">
                <a:solidFill>
                  <a:schemeClr val="bg1"/>
                </a:solidFill>
              </a:rPr>
              <a:t> Current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longshored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24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and Currents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waves constantly hit the shore and erode the sand while the long shore current moves the sand down the beach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28800" y="3124200"/>
          <a:ext cx="5715000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3" imgW="5780952" imgH="3580952" progId="PBrush">
                  <p:embed/>
                </p:oleObj>
              </mc:Choice>
              <mc:Fallback>
                <p:oleObj name="Bitmap Image" r:id="rId3" imgW="5780952" imgH="3580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5715000" cy="354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Shapes the 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95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Breakdown of rock </a:t>
            </a:r>
            <a:r>
              <a:rPr lang="en-US" b="1" dirty="0" smtClean="0"/>
              <a:t>in place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819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Movement</a:t>
            </a:r>
            <a:r>
              <a:rPr lang="en-US" dirty="0" smtClean="0"/>
              <a:t> of the broken down “stuff” (rocks, dirt, etc.)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1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Weathering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267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876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Oxidation/Rust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486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Frost 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6019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Wedging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r>
              <a:rPr lang="en-US" dirty="0" smtClean="0"/>
              <a:t>ind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4953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r>
              <a:rPr lang="en-US" dirty="0" smtClean="0"/>
              <a:t>ater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486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dirty="0" smtClean="0"/>
              <a:t>ravity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dirty="0" smtClean="0"/>
              <a:t>laciers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ystalReef.jpg"/>
          <p:cNvPicPr>
            <a:picLocks noChangeAspect="1"/>
          </p:cNvPicPr>
          <p:nvPr/>
        </p:nvPicPr>
        <p:blipFill>
          <a:blip r:embed="rId2" cstate="print">
            <a:lum bright="31000" contras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1816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Papyrus" pitchFamily="66" charset="0"/>
              </a:rPr>
              <a:t>Wave Action</a:t>
            </a:r>
            <a:endParaRPr lang="en-US" sz="60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can be fun…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rik\Desktop\Novermber Dump\100D51001\CoreySchw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006236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can be beautiful…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807720"/>
            <a:ext cx="60198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can also cause destruction…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rik\Desktop\Novermber Dump\100D51001\Long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553326" cy="5002821"/>
          </a:xfrm>
          <a:prstGeom prst="rect">
            <a:avLst/>
          </a:prstGeom>
          <a:noFill/>
        </p:spPr>
      </p:pic>
      <p:pic>
        <p:nvPicPr>
          <p:cNvPr id="2051" name="Picture 3" descr="C:\Users\Erik\Desktop\Novermber Dump\100D51001\Wash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784881" cy="5156188"/>
          </a:xfrm>
          <a:prstGeom prst="rect">
            <a:avLst/>
          </a:prstGeom>
          <a:noFill/>
        </p:spPr>
      </p:pic>
      <p:pic>
        <p:nvPicPr>
          <p:cNvPr id="2052" name="Picture 4" descr="C:\Users\Erik\Desktop\Novermber Dump\100D51001\NewOldIn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772916" cy="51482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3963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“New Inlet” on Fire Island as a result of Hurricane Sandy         </a:t>
            </a:r>
            <a:r>
              <a:rPr lang="en-US" sz="1400" dirty="0" smtClean="0">
                <a:solidFill>
                  <a:schemeClr val="bg1"/>
                </a:solidFill>
              </a:rPr>
              <a:t>–11/14/12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 waves work?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break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10345"/>
            <a:ext cx="6629400" cy="35190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Where lakes and oceans meet land, waves and currents    act as agents of erosion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As a wave approach the shore it drags upon the bottom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-The wave becomes unstable and “breaks”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and Currents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 waves approach the shore a great amount of energy is released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Usually waves approach at an angle</a:t>
            </a:r>
          </a:p>
          <a:p>
            <a:endParaRPr lang="en-US" dirty="0"/>
          </a:p>
        </p:txBody>
      </p:sp>
      <p:pic>
        <p:nvPicPr>
          <p:cNvPr id="4" name="Picture 5" descr="img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3276600"/>
            <a:ext cx="4495800" cy="33718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Waves and Currents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Water comes in at one angle and leaves in at another creating a zigzag pattern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zigzag pattern cause a flow of water along the beach called a long shore current</a:t>
            </a:r>
          </a:p>
          <a:p>
            <a:endParaRPr lang="en-US" dirty="0"/>
          </a:p>
        </p:txBody>
      </p:sp>
      <p:pic>
        <p:nvPicPr>
          <p:cNvPr id="4" name="Picture 8" descr="LongShor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962400"/>
            <a:ext cx="5867400" cy="19431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213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Papyrus</vt:lpstr>
      <vt:lpstr>Office Theme</vt:lpstr>
      <vt:lpstr>Bitmap Image</vt:lpstr>
      <vt:lpstr>Complete the flow chart using these words: </vt:lpstr>
      <vt:lpstr>Do Now:</vt:lpstr>
      <vt:lpstr>Wave Action</vt:lpstr>
      <vt:lpstr>Waves can be fun…</vt:lpstr>
      <vt:lpstr>Waves can be beautiful…</vt:lpstr>
      <vt:lpstr>Waves can also cause destruction…</vt:lpstr>
      <vt:lpstr>How do waves work?</vt:lpstr>
      <vt:lpstr>Waves and Currents</vt:lpstr>
      <vt:lpstr>Waves and Currents</vt:lpstr>
      <vt:lpstr>Longshore Current</vt:lpstr>
      <vt:lpstr>Waves and Currents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the flow chart using these words:</dc:title>
  <dc:creator>Erik Schwab</dc:creator>
  <cp:lastModifiedBy>Erik Schwab</cp:lastModifiedBy>
  <cp:revision>6</cp:revision>
  <dcterms:created xsi:type="dcterms:W3CDTF">2013-03-05T02:02:48Z</dcterms:created>
  <dcterms:modified xsi:type="dcterms:W3CDTF">2018-03-01T02:35:31Z</dcterms:modified>
</cp:coreProperties>
</file>