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76" r:id="rId2"/>
    <p:sldMasterId id="2147483680" r:id="rId3"/>
    <p:sldMasterId id="2147483682" r:id="rId4"/>
    <p:sldMasterId id="2147483684" r:id="rId5"/>
    <p:sldMasterId id="2147483692" r:id="rId6"/>
    <p:sldMasterId id="2147483694" r:id="rId7"/>
  </p:sldMasterIdLst>
  <p:handoutMasterIdLst>
    <p:handoutMasterId r:id="rId25"/>
  </p:handoutMasterIdLst>
  <p:sldIdLst>
    <p:sldId id="256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81" r:id="rId16"/>
    <p:sldId id="265" r:id="rId17"/>
    <p:sldId id="266" r:id="rId18"/>
    <p:sldId id="267" r:id="rId19"/>
    <p:sldId id="268" r:id="rId20"/>
    <p:sldId id="283" r:id="rId21"/>
    <p:sldId id="280" r:id="rId22"/>
    <p:sldId id="279" r:id="rId23"/>
    <p:sldId id="276" r:id="rId2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498" autoAdjust="0"/>
  </p:normalViewPr>
  <p:slideViewPr>
    <p:cSldViewPr>
      <p:cViewPr varScale="1">
        <p:scale>
          <a:sx n="42" d="100"/>
          <a:sy n="42" d="100"/>
        </p:scale>
        <p:origin x="19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pPr>
              <a:defRPr/>
            </a:pPr>
            <a:fld id="{748D6A14-D816-401E-A1CF-57AAE8BFF532}" type="datetimeFigureOut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7E42F3-9DBB-4545-88C4-1351718F35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4479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407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407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F1ABD-E07F-43F5-8838-99E9E16242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8413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657E7A-E932-4135-A4B6-6FE92CFAD9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581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6CBD7D-8F2E-4C63-8553-FDE39B51CA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979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518127-55E5-4B57-B0B7-6D2F8C62C9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894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73158-9385-409D-A77D-A4189A199E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4264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30837-DA83-460A-B7FC-47DFE31C4D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702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1C528A-7657-4F89-951F-C5C398DF1E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914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88514A-1389-4A7C-96EF-CC13425A19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0182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57CB1A-7A37-444C-BE39-738A5FD835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6013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251C7-A1FE-4459-95F7-930001D7F5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5746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F09E13-9EC7-4AAE-B07A-598D5DEEEA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358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BA3AF4-509D-4320-A8FE-2D7B6824F0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23688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C4720F-612F-4DDF-8612-EEC710DA27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0155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D8F43-F564-4FCD-978A-BBE5CD2845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7534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FD623-D4CB-4244-A8C2-1A74239D0B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155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690 h 2182"/>
                <a:gd name="T4" fmla="*/ 8883 w 4897"/>
                <a:gd name="T5" fmla="*/ 690 h 2182"/>
                <a:gd name="T6" fmla="*/ 8883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223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223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6E4C9-F059-4279-8109-31AEFCD298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7789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89E68-46AD-42C9-9C97-E6F20E85E0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90007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F9BCF3-68C2-4E40-9B08-D943E7C50C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98700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9FEB81-A0FE-4AE0-AB40-E69A27B900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7313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3D806D-E3D0-43B8-9E0B-EEE480A88A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52270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8EE4E9-3972-46F3-9E22-58963D976A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35064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CE5DA5-A356-4AE9-B610-AE1296909F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77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7D3DBB-5A0E-4B72-920C-68E388EFFF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619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C91222-477E-4907-BDF0-4E018AA3A4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374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54F776-223D-4501-8F36-F0A5A58D0E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3538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E32A4-6A5E-43B0-9F9D-0C3A51DF72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0356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15FA4E-CAB0-49F2-890E-D2F74038FA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3339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849 w 2780"/>
                <a:gd name="T1" fmla="*/ 18 h 953"/>
                <a:gd name="T2" fmla="*/ 2759 w 2780"/>
                <a:gd name="T3" fmla="*/ 24 h 953"/>
                <a:gd name="T4" fmla="*/ 2692 w 2780"/>
                <a:gd name="T5" fmla="*/ 102 h 953"/>
                <a:gd name="T6" fmla="*/ 2583 w 2780"/>
                <a:gd name="T7" fmla="*/ 156 h 953"/>
                <a:gd name="T8" fmla="*/ 2577 w 2780"/>
                <a:gd name="T9" fmla="*/ 222 h 953"/>
                <a:gd name="T10" fmla="*/ 2559 w 2780"/>
                <a:gd name="T11" fmla="*/ 246 h 953"/>
                <a:gd name="T12" fmla="*/ 2541 w 2780"/>
                <a:gd name="T13" fmla="*/ 252 h 953"/>
                <a:gd name="T14" fmla="*/ 2469 w 2780"/>
                <a:gd name="T15" fmla="*/ 210 h 953"/>
                <a:gd name="T16" fmla="*/ 2323 w 2780"/>
                <a:gd name="T17" fmla="*/ 192 h 953"/>
                <a:gd name="T18" fmla="*/ 2299 w 2780"/>
                <a:gd name="T19" fmla="*/ 186 h 953"/>
                <a:gd name="T20" fmla="*/ 2281 w 2780"/>
                <a:gd name="T21" fmla="*/ 192 h 953"/>
                <a:gd name="T22" fmla="*/ 2209 w 2780"/>
                <a:gd name="T23" fmla="*/ 228 h 953"/>
                <a:gd name="T24" fmla="*/ 2173 w 2780"/>
                <a:gd name="T25" fmla="*/ 240 h 953"/>
                <a:gd name="T26" fmla="*/ 2149 w 2780"/>
                <a:gd name="T27" fmla="*/ 246 h 953"/>
                <a:gd name="T28" fmla="*/ 2137 w 2780"/>
                <a:gd name="T29" fmla="*/ 258 h 953"/>
                <a:gd name="T30" fmla="*/ 2137 w 2780"/>
                <a:gd name="T31" fmla="*/ 276 h 953"/>
                <a:gd name="T32" fmla="*/ 2114 w 2780"/>
                <a:gd name="T33" fmla="*/ 300 h 953"/>
                <a:gd name="T34" fmla="*/ 2096 w 2780"/>
                <a:gd name="T35" fmla="*/ 312 h 953"/>
                <a:gd name="T36" fmla="*/ 2084 w 2780"/>
                <a:gd name="T37" fmla="*/ 324 h 953"/>
                <a:gd name="T38" fmla="*/ 2072 w 2780"/>
                <a:gd name="T39" fmla="*/ 336 h 953"/>
                <a:gd name="T40" fmla="*/ 2037 w 2780"/>
                <a:gd name="T41" fmla="*/ 342 h 953"/>
                <a:gd name="T42" fmla="*/ 1967 w 2780"/>
                <a:gd name="T43" fmla="*/ 336 h 953"/>
                <a:gd name="T44" fmla="*/ 1931 w 2780"/>
                <a:gd name="T45" fmla="*/ 330 h 953"/>
                <a:gd name="T46" fmla="*/ 1919 w 2780"/>
                <a:gd name="T47" fmla="*/ 342 h 953"/>
                <a:gd name="T48" fmla="*/ 1907 w 2780"/>
                <a:gd name="T49" fmla="*/ 354 h 953"/>
                <a:gd name="T50" fmla="*/ 1877 w 2780"/>
                <a:gd name="T51" fmla="*/ 360 h 953"/>
                <a:gd name="T52" fmla="*/ 1818 w 2780"/>
                <a:gd name="T53" fmla="*/ 342 h 953"/>
                <a:gd name="T54" fmla="*/ 1794 w 2780"/>
                <a:gd name="T55" fmla="*/ 342 h 953"/>
                <a:gd name="T56" fmla="*/ 1770 w 2780"/>
                <a:gd name="T57" fmla="*/ 354 h 953"/>
                <a:gd name="T58" fmla="*/ 1701 w 2780"/>
                <a:gd name="T59" fmla="*/ 425 h 953"/>
                <a:gd name="T60" fmla="*/ 1659 w 2780"/>
                <a:gd name="T61" fmla="*/ 569 h 953"/>
                <a:gd name="T62" fmla="*/ 1659 w 2780"/>
                <a:gd name="T63" fmla="*/ 593 h 953"/>
                <a:gd name="T64" fmla="*/ 1665 w 2780"/>
                <a:gd name="T65" fmla="*/ 641 h 953"/>
                <a:gd name="T66" fmla="*/ 1683 w 2780"/>
                <a:gd name="T67" fmla="*/ 659 h 953"/>
                <a:gd name="T68" fmla="*/ 1677 w 2780"/>
                <a:gd name="T69" fmla="*/ 671 h 953"/>
                <a:gd name="T70" fmla="*/ 1665 w 2780"/>
                <a:gd name="T71" fmla="*/ 683 h 953"/>
                <a:gd name="T72" fmla="*/ 1587 w 2780"/>
                <a:gd name="T73" fmla="*/ 689 h 953"/>
                <a:gd name="T74" fmla="*/ 1510 w 2780"/>
                <a:gd name="T75" fmla="*/ 629 h 953"/>
                <a:gd name="T76" fmla="*/ 1369 w 2780"/>
                <a:gd name="T77" fmla="*/ 587 h 953"/>
                <a:gd name="T78" fmla="*/ 1220 w 2780"/>
                <a:gd name="T79" fmla="*/ 671 h 953"/>
                <a:gd name="T80" fmla="*/ 1043 w 2780"/>
                <a:gd name="T81" fmla="*/ 731 h 953"/>
                <a:gd name="T82" fmla="*/ 840 w 2780"/>
                <a:gd name="T83" fmla="*/ 743 h 953"/>
                <a:gd name="T84" fmla="*/ 646 w 2780"/>
                <a:gd name="T85" fmla="*/ 701 h 953"/>
                <a:gd name="T86" fmla="*/ 586 w 2780"/>
                <a:gd name="T87" fmla="*/ 695 h 953"/>
                <a:gd name="T88" fmla="*/ 574 w 2780"/>
                <a:gd name="T89" fmla="*/ 701 h 953"/>
                <a:gd name="T90" fmla="*/ 538 w 2780"/>
                <a:gd name="T91" fmla="*/ 731 h 953"/>
                <a:gd name="T92" fmla="*/ 445 w 2780"/>
                <a:gd name="T93" fmla="*/ 809 h 953"/>
                <a:gd name="T94" fmla="*/ 415 w 2780"/>
                <a:gd name="T95" fmla="*/ 821 h 953"/>
                <a:gd name="T96" fmla="*/ 391 w 2780"/>
                <a:gd name="T97" fmla="*/ 821 h 953"/>
                <a:gd name="T98" fmla="*/ 344 w 2780"/>
                <a:gd name="T99" fmla="*/ 827 h 953"/>
                <a:gd name="T100" fmla="*/ 218 w 2780"/>
                <a:gd name="T101" fmla="*/ 851 h 953"/>
                <a:gd name="T102" fmla="*/ 182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861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531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531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475C7-853D-4F66-B4E5-9C63DAF447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7085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A86D57-D3D4-43F0-BDE8-196C2D8FAD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688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24DAD-D11E-49CB-B9AD-DF78B26F80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6374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27734A-77F2-4CF8-A31C-9533D819E7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95565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B44B5-1249-4C2B-8585-D9D40DE49E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6818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47F5E7-0248-44DD-9572-84BDF0E888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95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D98AE8-F289-409D-9658-A820489AB9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971620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D95DCA-A042-4700-8759-7E97912F89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42137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95C109-E708-4C51-90CA-F38769FA4E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0272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A935A9-D19E-447D-8850-E24E7836E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7206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81FF6-D97C-4D2E-B428-F7319C652F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89096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B28A5A-422E-4021-BBFB-8EDB8E4036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55991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7"/>
                    <a:ext cx="2922" cy="214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defRPr/>
                    </a:pPr>
                    <a:endParaRPr lang="en-US" smtClean="0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defRPr/>
                    </a:pPr>
                    <a:endParaRPr lang="en-US" smtClean="0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3 w 2736"/>
                        <a:gd name="T3" fmla="*/ 2 h 504"/>
                        <a:gd name="T4" fmla="*/ 28 w 2736"/>
                        <a:gd name="T5" fmla="*/ 1 h 504"/>
                        <a:gd name="T6" fmla="*/ 43 w 2736"/>
                        <a:gd name="T7" fmla="*/ 1 h 504"/>
                        <a:gd name="T8" fmla="*/ 42 w 2736"/>
                        <a:gd name="T9" fmla="*/ 1 h 504"/>
                        <a:gd name="T10" fmla="*/ 28 w 2736"/>
                        <a:gd name="T11" fmla="*/ 1 h 504"/>
                        <a:gd name="T12" fmla="*/ 10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2 w 1769"/>
                        <a:gd name="T3" fmla="*/ 1 h 791"/>
                        <a:gd name="T4" fmla="*/ 4 w 1769"/>
                        <a:gd name="T5" fmla="*/ 2 h 791"/>
                        <a:gd name="T6" fmla="*/ 5 w 1769"/>
                        <a:gd name="T7" fmla="*/ 6 h 791"/>
                        <a:gd name="T8" fmla="*/ 5 w 1769"/>
                        <a:gd name="T9" fmla="*/ 9 h 791"/>
                        <a:gd name="T10" fmla="*/ 5 w 1769"/>
                        <a:gd name="T11" fmla="*/ 11 h 791"/>
                        <a:gd name="T12" fmla="*/ 5 w 1769"/>
                        <a:gd name="T13" fmla="*/ 9 h 791"/>
                        <a:gd name="T14" fmla="*/ 4 w 1769"/>
                        <a:gd name="T15" fmla="*/ 6 h 791"/>
                        <a:gd name="T16" fmla="*/ 3 w 1769"/>
                        <a:gd name="T17" fmla="*/ 4 h 791"/>
                        <a:gd name="T18" fmla="*/ 2 w 1769"/>
                        <a:gd name="T19" fmla="*/ 2 h 791"/>
                        <a:gd name="T20" fmla="*/ 0 w 1769"/>
                        <a:gd name="T21" fmla="*/ 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17 h 504"/>
                        <a:gd name="T2" fmla="*/ 21 w 2736"/>
                        <a:gd name="T3" fmla="*/ 6 h 504"/>
                        <a:gd name="T4" fmla="*/ 44 w 2736"/>
                        <a:gd name="T5" fmla="*/ 1 h 504"/>
                        <a:gd name="T6" fmla="*/ 68 w 2736"/>
                        <a:gd name="T7" fmla="*/ 1 h 504"/>
                        <a:gd name="T8" fmla="*/ 67 w 2736"/>
                        <a:gd name="T9" fmla="*/ 4 h 504"/>
                        <a:gd name="T10" fmla="*/ 44 w 2736"/>
                        <a:gd name="T11" fmla="*/ 4 h 504"/>
                        <a:gd name="T12" fmla="*/ 17 w 2736"/>
                        <a:gd name="T13" fmla="*/ 10 h 504"/>
                        <a:gd name="T14" fmla="*/ 0 w 2736"/>
                        <a:gd name="T15" fmla="*/ 1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2 w 1769"/>
                        <a:gd name="T3" fmla="*/ 2 h 791"/>
                        <a:gd name="T4" fmla="*/ 6 w 1769"/>
                        <a:gd name="T5" fmla="*/ 7 h 791"/>
                        <a:gd name="T6" fmla="*/ 8 w 1769"/>
                        <a:gd name="T7" fmla="*/ 15 h 791"/>
                        <a:gd name="T8" fmla="*/ 8 w 1769"/>
                        <a:gd name="T9" fmla="*/ 21 h 791"/>
                        <a:gd name="T10" fmla="*/ 8 w 1769"/>
                        <a:gd name="T11" fmla="*/ 28 h 791"/>
                        <a:gd name="T12" fmla="*/ 7 w 1769"/>
                        <a:gd name="T13" fmla="*/ 22 h 791"/>
                        <a:gd name="T14" fmla="*/ 7 w 1769"/>
                        <a:gd name="T15" fmla="*/ 16 h 791"/>
                        <a:gd name="T16" fmla="*/ 5 w 1769"/>
                        <a:gd name="T17" fmla="*/ 10 h 791"/>
                        <a:gd name="T18" fmla="*/ 3 w 1769"/>
                        <a:gd name="T19" fmla="*/ 6 h 791"/>
                        <a:gd name="T20" fmla="*/ 0 w 1769"/>
                        <a:gd name="T21" fmla="*/ 3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 h 504"/>
                        <a:gd name="T2" fmla="*/ 15 w 2736"/>
                        <a:gd name="T3" fmla="*/ 2 h 504"/>
                        <a:gd name="T4" fmla="*/ 30 w 2736"/>
                        <a:gd name="T5" fmla="*/ 1 h 504"/>
                        <a:gd name="T6" fmla="*/ 46 w 2736"/>
                        <a:gd name="T7" fmla="*/ 1 h 504"/>
                        <a:gd name="T8" fmla="*/ 46 w 2736"/>
                        <a:gd name="T9" fmla="*/ 1 h 504"/>
                        <a:gd name="T10" fmla="*/ 29 w 2736"/>
                        <a:gd name="T11" fmla="*/ 1 h 504"/>
                        <a:gd name="T12" fmla="*/ 11 w 2736"/>
                        <a:gd name="T13" fmla="*/ 3 h 504"/>
                        <a:gd name="T14" fmla="*/ 0 w 2736"/>
                        <a:gd name="T15" fmla="*/ 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2 w 1769"/>
                        <a:gd name="T3" fmla="*/ 1 h 791"/>
                        <a:gd name="T4" fmla="*/ 4 w 1769"/>
                        <a:gd name="T5" fmla="*/ 2 h 791"/>
                        <a:gd name="T6" fmla="*/ 5 w 1769"/>
                        <a:gd name="T7" fmla="*/ 4 h 791"/>
                        <a:gd name="T8" fmla="*/ 5 w 1769"/>
                        <a:gd name="T9" fmla="*/ 6 h 791"/>
                        <a:gd name="T10" fmla="*/ 5 w 1769"/>
                        <a:gd name="T11" fmla="*/ 8 h 791"/>
                        <a:gd name="T12" fmla="*/ 5 w 1769"/>
                        <a:gd name="T13" fmla="*/ 7 h 791"/>
                        <a:gd name="T14" fmla="*/ 4 w 1769"/>
                        <a:gd name="T15" fmla="*/ 5 h 791"/>
                        <a:gd name="T16" fmla="*/ 4 w 1769"/>
                        <a:gd name="T17" fmla="*/ 3 h 791"/>
                        <a:gd name="T18" fmla="*/ 2 w 1769"/>
                        <a:gd name="T19" fmla="*/ 1 h 791"/>
                        <a:gd name="T20" fmla="*/ 0 w 1769"/>
                        <a:gd name="T21" fmla="*/ 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13 h 504"/>
                        <a:gd name="T2" fmla="*/ 10 w 2736"/>
                        <a:gd name="T3" fmla="*/ 5 h 504"/>
                        <a:gd name="T4" fmla="*/ 22 w 2736"/>
                        <a:gd name="T5" fmla="*/ 1 h 504"/>
                        <a:gd name="T6" fmla="*/ 34 w 2736"/>
                        <a:gd name="T7" fmla="*/ 1 h 504"/>
                        <a:gd name="T8" fmla="*/ 33 w 2736"/>
                        <a:gd name="T9" fmla="*/ 3 h 504"/>
                        <a:gd name="T10" fmla="*/ 22 w 2736"/>
                        <a:gd name="T11" fmla="*/ 3 h 504"/>
                        <a:gd name="T12" fmla="*/ 8 w 2736"/>
                        <a:gd name="T13" fmla="*/ 7 h 504"/>
                        <a:gd name="T14" fmla="*/ 0 w 2736"/>
                        <a:gd name="T15" fmla="*/ 1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2 w 1769"/>
                        <a:gd name="T3" fmla="*/ 1 h 791"/>
                        <a:gd name="T4" fmla="*/ 3 w 1769"/>
                        <a:gd name="T5" fmla="*/ 5 h 791"/>
                        <a:gd name="T6" fmla="*/ 4 w 1769"/>
                        <a:gd name="T7" fmla="*/ 11 h 791"/>
                        <a:gd name="T8" fmla="*/ 4 w 1769"/>
                        <a:gd name="T9" fmla="*/ 15 h 791"/>
                        <a:gd name="T10" fmla="*/ 4 w 1769"/>
                        <a:gd name="T11" fmla="*/ 20 h 791"/>
                        <a:gd name="T12" fmla="*/ 4 w 1769"/>
                        <a:gd name="T13" fmla="*/ 17 h 791"/>
                        <a:gd name="T14" fmla="*/ 3 w 1769"/>
                        <a:gd name="T15" fmla="*/ 11 h 791"/>
                        <a:gd name="T16" fmla="*/ 3 w 1769"/>
                        <a:gd name="T17" fmla="*/ 7 h 791"/>
                        <a:gd name="T18" fmla="*/ 2 w 1769"/>
                        <a:gd name="T19" fmla="*/ 4 h 791"/>
                        <a:gd name="T20" fmla="*/ 0 w 1769"/>
                        <a:gd name="T21" fmla="*/ 2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5 w 2736"/>
                        <a:gd name="T3" fmla="*/ 2 h 504"/>
                        <a:gd name="T4" fmla="*/ 11 w 2736"/>
                        <a:gd name="T5" fmla="*/ 1 h 504"/>
                        <a:gd name="T6" fmla="*/ 16 w 2736"/>
                        <a:gd name="T7" fmla="*/ 1 h 504"/>
                        <a:gd name="T8" fmla="*/ 16 w 2736"/>
                        <a:gd name="T9" fmla="*/ 1 h 504"/>
                        <a:gd name="T10" fmla="*/ 10 w 2736"/>
                        <a:gd name="T11" fmla="*/ 1 h 504"/>
                        <a:gd name="T12" fmla="*/ 4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0 w 1769"/>
                        <a:gd name="T3" fmla="*/ 1 h 791"/>
                        <a:gd name="T4" fmla="*/ 1 w 1769"/>
                        <a:gd name="T5" fmla="*/ 2 h 791"/>
                        <a:gd name="T6" fmla="*/ 2 w 1769"/>
                        <a:gd name="T7" fmla="*/ 6 h 791"/>
                        <a:gd name="T8" fmla="*/ 2 w 1769"/>
                        <a:gd name="T9" fmla="*/ 7 h 791"/>
                        <a:gd name="T10" fmla="*/ 2 w 1769"/>
                        <a:gd name="T11" fmla="*/ 11 h 791"/>
                        <a:gd name="T12" fmla="*/ 2 w 1769"/>
                        <a:gd name="T13" fmla="*/ 9 h 791"/>
                        <a:gd name="T14" fmla="*/ 1 w 1769"/>
                        <a:gd name="T15" fmla="*/ 6 h 791"/>
                        <a:gd name="T16" fmla="*/ 1 w 1769"/>
                        <a:gd name="T17" fmla="*/ 4 h 791"/>
                        <a:gd name="T18" fmla="*/ 0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2 w 2736"/>
                        <a:gd name="T3" fmla="*/ 0 h 504"/>
                        <a:gd name="T4" fmla="*/ 4 w 2736"/>
                        <a:gd name="T5" fmla="*/ 0 h 504"/>
                        <a:gd name="T6" fmla="*/ 7 w 2736"/>
                        <a:gd name="T7" fmla="*/ 0 h 504"/>
                        <a:gd name="T8" fmla="*/ 7 w 2736"/>
                        <a:gd name="T9" fmla="*/ 0 h 504"/>
                        <a:gd name="T10" fmla="*/ 4 w 2736"/>
                        <a:gd name="T11" fmla="*/ 0 h 504"/>
                        <a:gd name="T12" fmla="*/ 2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1 w 1769"/>
                        <a:gd name="T7" fmla="*/ 0 h 791"/>
                        <a:gd name="T8" fmla="*/ 1 w 1769"/>
                        <a:gd name="T9" fmla="*/ 0 h 791"/>
                        <a:gd name="T10" fmla="*/ 1 w 1769"/>
                        <a:gd name="T11" fmla="*/ 0 h 791"/>
                        <a:gd name="T12" fmla="*/ 1 w 1769"/>
                        <a:gd name="T13" fmla="*/ 0 h 791"/>
                        <a:gd name="T14" fmla="*/ 1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0 w 2736"/>
                        <a:gd name="T3" fmla="*/ 0 h 504"/>
                        <a:gd name="T4" fmla="*/ 1 w 2736"/>
                        <a:gd name="T5" fmla="*/ 0 h 504"/>
                        <a:gd name="T6" fmla="*/ 2 w 2736"/>
                        <a:gd name="T7" fmla="*/ 0 h 504"/>
                        <a:gd name="T8" fmla="*/ 2 w 2736"/>
                        <a:gd name="T9" fmla="*/ 0 h 504"/>
                        <a:gd name="T10" fmla="*/ 1 w 2736"/>
                        <a:gd name="T11" fmla="*/ 0 h 504"/>
                        <a:gd name="T12" fmla="*/ 0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0 w 1769"/>
                        <a:gd name="T9" fmla="*/ 0 h 791"/>
                        <a:gd name="T10" fmla="*/ 0 w 1769"/>
                        <a:gd name="T11" fmla="*/ 0 h 791"/>
                        <a:gd name="T12" fmla="*/ 0 w 1769"/>
                        <a:gd name="T13" fmla="*/ 0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3 w 2736"/>
                        <a:gd name="T3" fmla="*/ 2 h 504"/>
                        <a:gd name="T4" fmla="*/ 28 w 2736"/>
                        <a:gd name="T5" fmla="*/ 1 h 504"/>
                        <a:gd name="T6" fmla="*/ 43 w 2736"/>
                        <a:gd name="T7" fmla="*/ 1 h 504"/>
                        <a:gd name="T8" fmla="*/ 42 w 2736"/>
                        <a:gd name="T9" fmla="*/ 1 h 504"/>
                        <a:gd name="T10" fmla="*/ 28 w 2736"/>
                        <a:gd name="T11" fmla="*/ 1 h 504"/>
                        <a:gd name="T12" fmla="*/ 10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2 w 1769"/>
                        <a:gd name="T3" fmla="*/ 1 h 791"/>
                        <a:gd name="T4" fmla="*/ 4 w 1769"/>
                        <a:gd name="T5" fmla="*/ 2 h 791"/>
                        <a:gd name="T6" fmla="*/ 5 w 1769"/>
                        <a:gd name="T7" fmla="*/ 6 h 791"/>
                        <a:gd name="T8" fmla="*/ 5 w 1769"/>
                        <a:gd name="T9" fmla="*/ 9 h 791"/>
                        <a:gd name="T10" fmla="*/ 5 w 1769"/>
                        <a:gd name="T11" fmla="*/ 11 h 791"/>
                        <a:gd name="T12" fmla="*/ 5 w 1769"/>
                        <a:gd name="T13" fmla="*/ 9 h 791"/>
                        <a:gd name="T14" fmla="*/ 4 w 1769"/>
                        <a:gd name="T15" fmla="*/ 6 h 791"/>
                        <a:gd name="T16" fmla="*/ 3 w 1769"/>
                        <a:gd name="T17" fmla="*/ 4 h 791"/>
                        <a:gd name="T18" fmla="*/ 2 w 1769"/>
                        <a:gd name="T19" fmla="*/ 2 h 791"/>
                        <a:gd name="T20" fmla="*/ 0 w 1769"/>
                        <a:gd name="T21" fmla="*/ 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17 h 504"/>
                        <a:gd name="T2" fmla="*/ 21 w 2736"/>
                        <a:gd name="T3" fmla="*/ 6 h 504"/>
                        <a:gd name="T4" fmla="*/ 44 w 2736"/>
                        <a:gd name="T5" fmla="*/ 1 h 504"/>
                        <a:gd name="T6" fmla="*/ 68 w 2736"/>
                        <a:gd name="T7" fmla="*/ 1 h 504"/>
                        <a:gd name="T8" fmla="*/ 67 w 2736"/>
                        <a:gd name="T9" fmla="*/ 4 h 504"/>
                        <a:gd name="T10" fmla="*/ 44 w 2736"/>
                        <a:gd name="T11" fmla="*/ 4 h 504"/>
                        <a:gd name="T12" fmla="*/ 17 w 2736"/>
                        <a:gd name="T13" fmla="*/ 10 h 504"/>
                        <a:gd name="T14" fmla="*/ 0 w 2736"/>
                        <a:gd name="T15" fmla="*/ 1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2 w 1769"/>
                        <a:gd name="T3" fmla="*/ 2 h 791"/>
                        <a:gd name="T4" fmla="*/ 6 w 1769"/>
                        <a:gd name="T5" fmla="*/ 7 h 791"/>
                        <a:gd name="T6" fmla="*/ 8 w 1769"/>
                        <a:gd name="T7" fmla="*/ 15 h 791"/>
                        <a:gd name="T8" fmla="*/ 8 w 1769"/>
                        <a:gd name="T9" fmla="*/ 21 h 791"/>
                        <a:gd name="T10" fmla="*/ 8 w 1769"/>
                        <a:gd name="T11" fmla="*/ 28 h 791"/>
                        <a:gd name="T12" fmla="*/ 7 w 1769"/>
                        <a:gd name="T13" fmla="*/ 22 h 791"/>
                        <a:gd name="T14" fmla="*/ 7 w 1769"/>
                        <a:gd name="T15" fmla="*/ 16 h 791"/>
                        <a:gd name="T16" fmla="*/ 5 w 1769"/>
                        <a:gd name="T17" fmla="*/ 10 h 791"/>
                        <a:gd name="T18" fmla="*/ 3 w 1769"/>
                        <a:gd name="T19" fmla="*/ 6 h 791"/>
                        <a:gd name="T20" fmla="*/ 0 w 1769"/>
                        <a:gd name="T21" fmla="*/ 3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 h 504"/>
                        <a:gd name="T2" fmla="*/ 15 w 2736"/>
                        <a:gd name="T3" fmla="*/ 2 h 504"/>
                        <a:gd name="T4" fmla="*/ 30 w 2736"/>
                        <a:gd name="T5" fmla="*/ 1 h 504"/>
                        <a:gd name="T6" fmla="*/ 46 w 2736"/>
                        <a:gd name="T7" fmla="*/ 1 h 504"/>
                        <a:gd name="T8" fmla="*/ 46 w 2736"/>
                        <a:gd name="T9" fmla="*/ 1 h 504"/>
                        <a:gd name="T10" fmla="*/ 29 w 2736"/>
                        <a:gd name="T11" fmla="*/ 1 h 504"/>
                        <a:gd name="T12" fmla="*/ 11 w 2736"/>
                        <a:gd name="T13" fmla="*/ 3 h 504"/>
                        <a:gd name="T14" fmla="*/ 0 w 2736"/>
                        <a:gd name="T15" fmla="*/ 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2 w 1769"/>
                        <a:gd name="T3" fmla="*/ 1 h 791"/>
                        <a:gd name="T4" fmla="*/ 4 w 1769"/>
                        <a:gd name="T5" fmla="*/ 2 h 791"/>
                        <a:gd name="T6" fmla="*/ 5 w 1769"/>
                        <a:gd name="T7" fmla="*/ 4 h 791"/>
                        <a:gd name="T8" fmla="*/ 5 w 1769"/>
                        <a:gd name="T9" fmla="*/ 6 h 791"/>
                        <a:gd name="T10" fmla="*/ 5 w 1769"/>
                        <a:gd name="T11" fmla="*/ 8 h 791"/>
                        <a:gd name="T12" fmla="*/ 5 w 1769"/>
                        <a:gd name="T13" fmla="*/ 7 h 791"/>
                        <a:gd name="T14" fmla="*/ 4 w 1769"/>
                        <a:gd name="T15" fmla="*/ 5 h 791"/>
                        <a:gd name="T16" fmla="*/ 4 w 1769"/>
                        <a:gd name="T17" fmla="*/ 3 h 791"/>
                        <a:gd name="T18" fmla="*/ 2 w 1769"/>
                        <a:gd name="T19" fmla="*/ 1 h 791"/>
                        <a:gd name="T20" fmla="*/ 0 w 1769"/>
                        <a:gd name="T21" fmla="*/ 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13 h 504"/>
                        <a:gd name="T2" fmla="*/ 10 w 2736"/>
                        <a:gd name="T3" fmla="*/ 5 h 504"/>
                        <a:gd name="T4" fmla="*/ 22 w 2736"/>
                        <a:gd name="T5" fmla="*/ 1 h 504"/>
                        <a:gd name="T6" fmla="*/ 34 w 2736"/>
                        <a:gd name="T7" fmla="*/ 1 h 504"/>
                        <a:gd name="T8" fmla="*/ 33 w 2736"/>
                        <a:gd name="T9" fmla="*/ 3 h 504"/>
                        <a:gd name="T10" fmla="*/ 22 w 2736"/>
                        <a:gd name="T11" fmla="*/ 3 h 504"/>
                        <a:gd name="T12" fmla="*/ 8 w 2736"/>
                        <a:gd name="T13" fmla="*/ 7 h 504"/>
                        <a:gd name="T14" fmla="*/ 0 w 2736"/>
                        <a:gd name="T15" fmla="*/ 1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2 w 1769"/>
                        <a:gd name="T3" fmla="*/ 1 h 791"/>
                        <a:gd name="T4" fmla="*/ 3 w 1769"/>
                        <a:gd name="T5" fmla="*/ 5 h 791"/>
                        <a:gd name="T6" fmla="*/ 4 w 1769"/>
                        <a:gd name="T7" fmla="*/ 11 h 791"/>
                        <a:gd name="T8" fmla="*/ 4 w 1769"/>
                        <a:gd name="T9" fmla="*/ 15 h 791"/>
                        <a:gd name="T10" fmla="*/ 4 w 1769"/>
                        <a:gd name="T11" fmla="*/ 20 h 791"/>
                        <a:gd name="T12" fmla="*/ 4 w 1769"/>
                        <a:gd name="T13" fmla="*/ 17 h 791"/>
                        <a:gd name="T14" fmla="*/ 3 w 1769"/>
                        <a:gd name="T15" fmla="*/ 11 h 791"/>
                        <a:gd name="T16" fmla="*/ 3 w 1769"/>
                        <a:gd name="T17" fmla="*/ 7 h 791"/>
                        <a:gd name="T18" fmla="*/ 2 w 1769"/>
                        <a:gd name="T19" fmla="*/ 4 h 791"/>
                        <a:gd name="T20" fmla="*/ 0 w 1769"/>
                        <a:gd name="T21" fmla="*/ 2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5 w 2736"/>
                        <a:gd name="T3" fmla="*/ 2 h 504"/>
                        <a:gd name="T4" fmla="*/ 11 w 2736"/>
                        <a:gd name="T5" fmla="*/ 1 h 504"/>
                        <a:gd name="T6" fmla="*/ 16 w 2736"/>
                        <a:gd name="T7" fmla="*/ 1 h 504"/>
                        <a:gd name="T8" fmla="*/ 16 w 2736"/>
                        <a:gd name="T9" fmla="*/ 1 h 504"/>
                        <a:gd name="T10" fmla="*/ 10 w 2736"/>
                        <a:gd name="T11" fmla="*/ 1 h 504"/>
                        <a:gd name="T12" fmla="*/ 4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0 w 1769"/>
                        <a:gd name="T3" fmla="*/ 1 h 791"/>
                        <a:gd name="T4" fmla="*/ 1 w 1769"/>
                        <a:gd name="T5" fmla="*/ 2 h 791"/>
                        <a:gd name="T6" fmla="*/ 2 w 1769"/>
                        <a:gd name="T7" fmla="*/ 6 h 791"/>
                        <a:gd name="T8" fmla="*/ 2 w 1769"/>
                        <a:gd name="T9" fmla="*/ 7 h 791"/>
                        <a:gd name="T10" fmla="*/ 2 w 1769"/>
                        <a:gd name="T11" fmla="*/ 11 h 791"/>
                        <a:gd name="T12" fmla="*/ 2 w 1769"/>
                        <a:gd name="T13" fmla="*/ 9 h 791"/>
                        <a:gd name="T14" fmla="*/ 1 w 1769"/>
                        <a:gd name="T15" fmla="*/ 6 h 791"/>
                        <a:gd name="T16" fmla="*/ 1 w 1769"/>
                        <a:gd name="T17" fmla="*/ 4 h 791"/>
                        <a:gd name="T18" fmla="*/ 0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2 w 2736"/>
                        <a:gd name="T3" fmla="*/ 0 h 504"/>
                        <a:gd name="T4" fmla="*/ 4 w 2736"/>
                        <a:gd name="T5" fmla="*/ 0 h 504"/>
                        <a:gd name="T6" fmla="*/ 7 w 2736"/>
                        <a:gd name="T7" fmla="*/ 0 h 504"/>
                        <a:gd name="T8" fmla="*/ 7 w 2736"/>
                        <a:gd name="T9" fmla="*/ 0 h 504"/>
                        <a:gd name="T10" fmla="*/ 4 w 2736"/>
                        <a:gd name="T11" fmla="*/ 0 h 504"/>
                        <a:gd name="T12" fmla="*/ 2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1 w 1769"/>
                        <a:gd name="T7" fmla="*/ 0 h 791"/>
                        <a:gd name="T8" fmla="*/ 1 w 1769"/>
                        <a:gd name="T9" fmla="*/ 0 h 791"/>
                        <a:gd name="T10" fmla="*/ 1 w 1769"/>
                        <a:gd name="T11" fmla="*/ 0 h 791"/>
                        <a:gd name="T12" fmla="*/ 1 w 1769"/>
                        <a:gd name="T13" fmla="*/ 0 h 791"/>
                        <a:gd name="T14" fmla="*/ 1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0 w 2736"/>
                        <a:gd name="T3" fmla="*/ 0 h 504"/>
                        <a:gd name="T4" fmla="*/ 1 w 2736"/>
                        <a:gd name="T5" fmla="*/ 0 h 504"/>
                        <a:gd name="T6" fmla="*/ 2 w 2736"/>
                        <a:gd name="T7" fmla="*/ 0 h 504"/>
                        <a:gd name="T8" fmla="*/ 2 w 2736"/>
                        <a:gd name="T9" fmla="*/ 0 h 504"/>
                        <a:gd name="T10" fmla="*/ 1 w 2736"/>
                        <a:gd name="T11" fmla="*/ 0 h 504"/>
                        <a:gd name="T12" fmla="*/ 0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0 w 1769"/>
                        <a:gd name="T9" fmla="*/ 0 h 791"/>
                        <a:gd name="T10" fmla="*/ 0 w 1769"/>
                        <a:gd name="T11" fmla="*/ 0 h 791"/>
                        <a:gd name="T12" fmla="*/ 0 w 1769"/>
                        <a:gd name="T13" fmla="*/ 0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0 w 2736"/>
                        <a:gd name="T3" fmla="*/ 0 h 504"/>
                        <a:gd name="T4" fmla="*/ 1 w 2736"/>
                        <a:gd name="T5" fmla="*/ 0 h 504"/>
                        <a:gd name="T6" fmla="*/ 2 w 2736"/>
                        <a:gd name="T7" fmla="*/ 0 h 504"/>
                        <a:gd name="T8" fmla="*/ 2 w 2736"/>
                        <a:gd name="T9" fmla="*/ 0 h 504"/>
                        <a:gd name="T10" fmla="*/ 1 w 2736"/>
                        <a:gd name="T11" fmla="*/ 0 h 504"/>
                        <a:gd name="T12" fmla="*/ 0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0 w 1769"/>
                        <a:gd name="T9" fmla="*/ 0 h 791"/>
                        <a:gd name="T10" fmla="*/ 0 w 1769"/>
                        <a:gd name="T11" fmla="*/ 0 h 791"/>
                        <a:gd name="T12" fmla="*/ 0 w 1769"/>
                        <a:gd name="T13" fmla="*/ 0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0 w 2736"/>
                        <a:gd name="T3" fmla="*/ 0 h 504"/>
                        <a:gd name="T4" fmla="*/ 1 w 2736"/>
                        <a:gd name="T5" fmla="*/ 0 h 504"/>
                        <a:gd name="T6" fmla="*/ 2 w 2736"/>
                        <a:gd name="T7" fmla="*/ 0 h 504"/>
                        <a:gd name="T8" fmla="*/ 2 w 2736"/>
                        <a:gd name="T9" fmla="*/ 0 h 504"/>
                        <a:gd name="T10" fmla="*/ 1 w 2736"/>
                        <a:gd name="T11" fmla="*/ 0 h 504"/>
                        <a:gd name="T12" fmla="*/ 0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0 w 1769"/>
                        <a:gd name="T9" fmla="*/ 0 h 791"/>
                        <a:gd name="T10" fmla="*/ 0 w 1769"/>
                        <a:gd name="T11" fmla="*/ 0 h 791"/>
                        <a:gd name="T12" fmla="*/ 0 w 1769"/>
                        <a:gd name="T13" fmla="*/ 0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1 w 2736"/>
                        <a:gd name="T3" fmla="*/ 0 h 504"/>
                        <a:gd name="T4" fmla="*/ 1 w 2736"/>
                        <a:gd name="T5" fmla="*/ 0 h 504"/>
                        <a:gd name="T6" fmla="*/ 2 w 2736"/>
                        <a:gd name="T7" fmla="*/ 0 h 504"/>
                        <a:gd name="T8" fmla="*/ 2 w 2736"/>
                        <a:gd name="T9" fmla="*/ 0 h 504"/>
                        <a:gd name="T10" fmla="*/ 1 w 2736"/>
                        <a:gd name="T11" fmla="*/ 0 h 504"/>
                        <a:gd name="T12" fmla="*/ 0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0 w 1769"/>
                        <a:gd name="T9" fmla="*/ 0 h 791"/>
                        <a:gd name="T10" fmla="*/ 0 w 1769"/>
                        <a:gd name="T11" fmla="*/ 0 h 791"/>
                        <a:gd name="T12" fmla="*/ 0 w 1769"/>
                        <a:gd name="T13" fmla="*/ 0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0 w 2736"/>
                        <a:gd name="T3" fmla="*/ 0 h 504"/>
                        <a:gd name="T4" fmla="*/ 0 w 2736"/>
                        <a:gd name="T5" fmla="*/ 0 h 504"/>
                        <a:gd name="T6" fmla="*/ 1 w 2736"/>
                        <a:gd name="T7" fmla="*/ 0 h 504"/>
                        <a:gd name="T8" fmla="*/ 1 w 2736"/>
                        <a:gd name="T9" fmla="*/ 0 h 504"/>
                        <a:gd name="T10" fmla="*/ 0 w 2736"/>
                        <a:gd name="T11" fmla="*/ 0 h 504"/>
                        <a:gd name="T12" fmla="*/ 0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0 w 1769"/>
                        <a:gd name="T9" fmla="*/ 0 h 791"/>
                        <a:gd name="T10" fmla="*/ 0 w 1769"/>
                        <a:gd name="T11" fmla="*/ 0 h 791"/>
                        <a:gd name="T12" fmla="*/ 0 w 1769"/>
                        <a:gd name="T13" fmla="*/ 0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0 w 2736"/>
                        <a:gd name="T3" fmla="*/ 0 h 504"/>
                        <a:gd name="T4" fmla="*/ 0 w 2736"/>
                        <a:gd name="T5" fmla="*/ 0 h 504"/>
                        <a:gd name="T6" fmla="*/ 0 w 2736"/>
                        <a:gd name="T7" fmla="*/ 0 h 504"/>
                        <a:gd name="T8" fmla="*/ 0 w 2736"/>
                        <a:gd name="T9" fmla="*/ 0 h 504"/>
                        <a:gd name="T10" fmla="*/ 0 w 2736"/>
                        <a:gd name="T11" fmla="*/ 0 h 504"/>
                        <a:gd name="T12" fmla="*/ 0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0 w 1769"/>
                        <a:gd name="T9" fmla="*/ 0 h 791"/>
                        <a:gd name="T10" fmla="*/ 0 w 1769"/>
                        <a:gd name="T11" fmla="*/ 0 h 791"/>
                        <a:gd name="T12" fmla="*/ 0 w 1769"/>
                        <a:gd name="T13" fmla="*/ 0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0 w 2736"/>
                        <a:gd name="T3" fmla="*/ 0 h 504"/>
                        <a:gd name="T4" fmla="*/ 1 w 2736"/>
                        <a:gd name="T5" fmla="*/ 0 h 504"/>
                        <a:gd name="T6" fmla="*/ 2 w 2736"/>
                        <a:gd name="T7" fmla="*/ 0 h 504"/>
                        <a:gd name="T8" fmla="*/ 2 w 2736"/>
                        <a:gd name="T9" fmla="*/ 0 h 504"/>
                        <a:gd name="T10" fmla="*/ 1 w 2736"/>
                        <a:gd name="T11" fmla="*/ 0 h 504"/>
                        <a:gd name="T12" fmla="*/ 0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0 w 1769"/>
                        <a:gd name="T9" fmla="*/ 0 h 791"/>
                        <a:gd name="T10" fmla="*/ 0 w 1769"/>
                        <a:gd name="T11" fmla="*/ 0 h 791"/>
                        <a:gd name="T12" fmla="*/ 0 w 1769"/>
                        <a:gd name="T13" fmla="*/ 0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0 w 2736"/>
                        <a:gd name="T3" fmla="*/ 0 h 504"/>
                        <a:gd name="T4" fmla="*/ 1 w 2736"/>
                        <a:gd name="T5" fmla="*/ 0 h 504"/>
                        <a:gd name="T6" fmla="*/ 2 w 2736"/>
                        <a:gd name="T7" fmla="*/ 0 h 504"/>
                        <a:gd name="T8" fmla="*/ 2 w 2736"/>
                        <a:gd name="T9" fmla="*/ 0 h 504"/>
                        <a:gd name="T10" fmla="*/ 1 w 2736"/>
                        <a:gd name="T11" fmla="*/ 0 h 504"/>
                        <a:gd name="T12" fmla="*/ 0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0 w 1769"/>
                        <a:gd name="T9" fmla="*/ 0 h 791"/>
                        <a:gd name="T10" fmla="*/ 0 w 1769"/>
                        <a:gd name="T11" fmla="*/ 0 h 791"/>
                        <a:gd name="T12" fmla="*/ 0 w 1769"/>
                        <a:gd name="T13" fmla="*/ 0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0 w 2736"/>
                        <a:gd name="T3" fmla="*/ 0 h 504"/>
                        <a:gd name="T4" fmla="*/ 0 w 2736"/>
                        <a:gd name="T5" fmla="*/ 0 h 504"/>
                        <a:gd name="T6" fmla="*/ 0 w 2736"/>
                        <a:gd name="T7" fmla="*/ 0 h 504"/>
                        <a:gd name="T8" fmla="*/ 0 w 2736"/>
                        <a:gd name="T9" fmla="*/ 0 h 504"/>
                        <a:gd name="T10" fmla="*/ 0 w 2736"/>
                        <a:gd name="T11" fmla="*/ 0 h 504"/>
                        <a:gd name="T12" fmla="*/ 0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0 w 1769"/>
                        <a:gd name="T9" fmla="*/ 0 h 791"/>
                        <a:gd name="T10" fmla="*/ 0 w 1769"/>
                        <a:gd name="T11" fmla="*/ 0 h 791"/>
                        <a:gd name="T12" fmla="*/ 0 w 1769"/>
                        <a:gd name="T13" fmla="*/ 0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2 h 504"/>
                        <a:gd name="T2" fmla="*/ 0 w 2736"/>
                        <a:gd name="T3" fmla="*/ 1 h 504"/>
                        <a:gd name="T4" fmla="*/ 1 w 2736"/>
                        <a:gd name="T5" fmla="*/ 1 h 504"/>
                        <a:gd name="T6" fmla="*/ 1 w 2736"/>
                        <a:gd name="T7" fmla="*/ 1 h 504"/>
                        <a:gd name="T8" fmla="*/ 1 w 2736"/>
                        <a:gd name="T9" fmla="*/ 1 h 504"/>
                        <a:gd name="T10" fmla="*/ 1 w 2736"/>
                        <a:gd name="T11" fmla="*/ 1 h 504"/>
                        <a:gd name="T12" fmla="*/ 0 w 2736"/>
                        <a:gd name="T13" fmla="*/ 1 h 504"/>
                        <a:gd name="T14" fmla="*/ 0 w 2736"/>
                        <a:gd name="T15" fmla="*/ 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0 w 1769"/>
                        <a:gd name="T3" fmla="*/ 1 h 791"/>
                        <a:gd name="T4" fmla="*/ 0 w 1769"/>
                        <a:gd name="T5" fmla="*/ 1 h 791"/>
                        <a:gd name="T6" fmla="*/ 0 w 1769"/>
                        <a:gd name="T7" fmla="*/ 2 h 791"/>
                        <a:gd name="T8" fmla="*/ 0 w 1769"/>
                        <a:gd name="T9" fmla="*/ 2 h 791"/>
                        <a:gd name="T10" fmla="*/ 0 w 1769"/>
                        <a:gd name="T11" fmla="*/ 3 h 791"/>
                        <a:gd name="T12" fmla="*/ 0 w 1769"/>
                        <a:gd name="T13" fmla="*/ 2 h 791"/>
                        <a:gd name="T14" fmla="*/ 0 w 1769"/>
                        <a:gd name="T15" fmla="*/ 2 h 791"/>
                        <a:gd name="T16" fmla="*/ 0 w 1769"/>
                        <a:gd name="T17" fmla="*/ 1 h 791"/>
                        <a:gd name="T18" fmla="*/ 0 w 1769"/>
                        <a:gd name="T19" fmla="*/ 1 h 791"/>
                        <a:gd name="T20" fmla="*/ 0 w 1769"/>
                        <a:gd name="T21" fmla="*/ 1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85" name="Freeform 222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0 w 2736"/>
                        <a:gd name="T3" fmla="*/ 0 h 504"/>
                        <a:gd name="T4" fmla="*/ 0 w 2736"/>
                        <a:gd name="T5" fmla="*/ 0 h 504"/>
                        <a:gd name="T6" fmla="*/ 0 w 2736"/>
                        <a:gd name="T7" fmla="*/ 0 h 504"/>
                        <a:gd name="T8" fmla="*/ 0 w 2736"/>
                        <a:gd name="T9" fmla="*/ 0 h 504"/>
                        <a:gd name="T10" fmla="*/ 0 w 2736"/>
                        <a:gd name="T11" fmla="*/ 0 h 504"/>
                        <a:gd name="T12" fmla="*/ 0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" name="Freeform 223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0 w 1769"/>
                        <a:gd name="T7" fmla="*/ 0 h 791"/>
                        <a:gd name="T8" fmla="*/ 0 w 1769"/>
                        <a:gd name="T9" fmla="*/ 0 h 791"/>
                        <a:gd name="T10" fmla="*/ 0 w 1769"/>
                        <a:gd name="T11" fmla="*/ 0 h 791"/>
                        <a:gd name="T12" fmla="*/ 0 w 1769"/>
                        <a:gd name="T13" fmla="*/ 0 h 791"/>
                        <a:gd name="T14" fmla="*/ 0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3 w 2736"/>
                        <a:gd name="T3" fmla="*/ 2 h 504"/>
                        <a:gd name="T4" fmla="*/ 28 w 2736"/>
                        <a:gd name="T5" fmla="*/ 1 h 504"/>
                        <a:gd name="T6" fmla="*/ 43 w 2736"/>
                        <a:gd name="T7" fmla="*/ 1 h 504"/>
                        <a:gd name="T8" fmla="*/ 42 w 2736"/>
                        <a:gd name="T9" fmla="*/ 1 h 504"/>
                        <a:gd name="T10" fmla="*/ 28 w 2736"/>
                        <a:gd name="T11" fmla="*/ 1 h 504"/>
                        <a:gd name="T12" fmla="*/ 10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2 w 1769"/>
                        <a:gd name="T3" fmla="*/ 1 h 791"/>
                        <a:gd name="T4" fmla="*/ 4 w 1769"/>
                        <a:gd name="T5" fmla="*/ 2 h 791"/>
                        <a:gd name="T6" fmla="*/ 5 w 1769"/>
                        <a:gd name="T7" fmla="*/ 6 h 791"/>
                        <a:gd name="T8" fmla="*/ 5 w 1769"/>
                        <a:gd name="T9" fmla="*/ 9 h 791"/>
                        <a:gd name="T10" fmla="*/ 5 w 1769"/>
                        <a:gd name="T11" fmla="*/ 11 h 791"/>
                        <a:gd name="T12" fmla="*/ 5 w 1769"/>
                        <a:gd name="T13" fmla="*/ 9 h 791"/>
                        <a:gd name="T14" fmla="*/ 4 w 1769"/>
                        <a:gd name="T15" fmla="*/ 6 h 791"/>
                        <a:gd name="T16" fmla="*/ 3 w 1769"/>
                        <a:gd name="T17" fmla="*/ 4 h 791"/>
                        <a:gd name="T18" fmla="*/ 2 w 1769"/>
                        <a:gd name="T19" fmla="*/ 2 h 791"/>
                        <a:gd name="T20" fmla="*/ 0 w 1769"/>
                        <a:gd name="T21" fmla="*/ 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7 w 2736"/>
                        <a:gd name="T3" fmla="*/ 2 h 504"/>
                        <a:gd name="T4" fmla="*/ 14 w 2736"/>
                        <a:gd name="T5" fmla="*/ 1 h 504"/>
                        <a:gd name="T6" fmla="*/ 21 w 2736"/>
                        <a:gd name="T7" fmla="*/ 1 h 504"/>
                        <a:gd name="T8" fmla="*/ 21 w 2736"/>
                        <a:gd name="T9" fmla="*/ 1 h 504"/>
                        <a:gd name="T10" fmla="*/ 13 w 2736"/>
                        <a:gd name="T11" fmla="*/ 1 h 504"/>
                        <a:gd name="T12" fmla="*/ 5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0 w 1769"/>
                        <a:gd name="T3" fmla="*/ 1 h 791"/>
                        <a:gd name="T4" fmla="*/ 1 w 1769"/>
                        <a:gd name="T5" fmla="*/ 2 h 791"/>
                        <a:gd name="T6" fmla="*/ 2 w 1769"/>
                        <a:gd name="T7" fmla="*/ 6 h 791"/>
                        <a:gd name="T8" fmla="*/ 2 w 1769"/>
                        <a:gd name="T9" fmla="*/ 9 h 791"/>
                        <a:gd name="T10" fmla="*/ 2 w 1769"/>
                        <a:gd name="T11" fmla="*/ 11 h 791"/>
                        <a:gd name="T12" fmla="*/ 2 w 1769"/>
                        <a:gd name="T13" fmla="*/ 9 h 791"/>
                        <a:gd name="T14" fmla="*/ 2 w 1769"/>
                        <a:gd name="T15" fmla="*/ 6 h 791"/>
                        <a:gd name="T16" fmla="*/ 1 w 1769"/>
                        <a:gd name="T17" fmla="*/ 4 h 791"/>
                        <a:gd name="T18" fmla="*/ 0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5 h 504"/>
                        <a:gd name="T2" fmla="*/ 13 w 2736"/>
                        <a:gd name="T3" fmla="*/ 2 h 504"/>
                        <a:gd name="T4" fmla="*/ 26 w 2736"/>
                        <a:gd name="T5" fmla="*/ 1 h 504"/>
                        <a:gd name="T6" fmla="*/ 40 w 2736"/>
                        <a:gd name="T7" fmla="*/ 1 h 504"/>
                        <a:gd name="T8" fmla="*/ 40 w 2736"/>
                        <a:gd name="T9" fmla="*/ 1 h 504"/>
                        <a:gd name="T10" fmla="*/ 26 w 2736"/>
                        <a:gd name="T11" fmla="*/ 1 h 504"/>
                        <a:gd name="T12" fmla="*/ 9 w 2736"/>
                        <a:gd name="T13" fmla="*/ 3 h 504"/>
                        <a:gd name="T14" fmla="*/ 0 w 2736"/>
                        <a:gd name="T15" fmla="*/ 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2 w 1769"/>
                        <a:gd name="T3" fmla="*/ 1 h 791"/>
                        <a:gd name="T4" fmla="*/ 3 w 1769"/>
                        <a:gd name="T5" fmla="*/ 2 h 791"/>
                        <a:gd name="T6" fmla="*/ 5 w 1769"/>
                        <a:gd name="T7" fmla="*/ 4 h 791"/>
                        <a:gd name="T8" fmla="*/ 5 w 1769"/>
                        <a:gd name="T9" fmla="*/ 6 h 791"/>
                        <a:gd name="T10" fmla="*/ 5 w 1769"/>
                        <a:gd name="T11" fmla="*/ 8 h 791"/>
                        <a:gd name="T12" fmla="*/ 4 w 1769"/>
                        <a:gd name="T13" fmla="*/ 6 h 791"/>
                        <a:gd name="T14" fmla="*/ 4 w 1769"/>
                        <a:gd name="T15" fmla="*/ 5 h 791"/>
                        <a:gd name="T16" fmla="*/ 3 w 1769"/>
                        <a:gd name="T17" fmla="*/ 3 h 791"/>
                        <a:gd name="T18" fmla="*/ 2 w 1769"/>
                        <a:gd name="T19" fmla="*/ 1 h 791"/>
                        <a:gd name="T20" fmla="*/ 0 w 1769"/>
                        <a:gd name="T21" fmla="*/ 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3 w 2736"/>
                        <a:gd name="T3" fmla="*/ 2 h 504"/>
                        <a:gd name="T4" fmla="*/ 28 w 2736"/>
                        <a:gd name="T5" fmla="*/ 1 h 504"/>
                        <a:gd name="T6" fmla="*/ 43 w 2736"/>
                        <a:gd name="T7" fmla="*/ 1 h 504"/>
                        <a:gd name="T8" fmla="*/ 42 w 2736"/>
                        <a:gd name="T9" fmla="*/ 1 h 504"/>
                        <a:gd name="T10" fmla="*/ 28 w 2736"/>
                        <a:gd name="T11" fmla="*/ 1 h 504"/>
                        <a:gd name="T12" fmla="*/ 10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2 w 1769"/>
                        <a:gd name="T3" fmla="*/ 1 h 791"/>
                        <a:gd name="T4" fmla="*/ 4 w 1769"/>
                        <a:gd name="T5" fmla="*/ 2 h 791"/>
                        <a:gd name="T6" fmla="*/ 5 w 1769"/>
                        <a:gd name="T7" fmla="*/ 6 h 791"/>
                        <a:gd name="T8" fmla="*/ 5 w 1769"/>
                        <a:gd name="T9" fmla="*/ 9 h 791"/>
                        <a:gd name="T10" fmla="*/ 5 w 1769"/>
                        <a:gd name="T11" fmla="*/ 11 h 791"/>
                        <a:gd name="T12" fmla="*/ 5 w 1769"/>
                        <a:gd name="T13" fmla="*/ 9 h 791"/>
                        <a:gd name="T14" fmla="*/ 4 w 1769"/>
                        <a:gd name="T15" fmla="*/ 6 h 791"/>
                        <a:gd name="T16" fmla="*/ 3 w 1769"/>
                        <a:gd name="T17" fmla="*/ 4 h 791"/>
                        <a:gd name="T18" fmla="*/ 2 w 1769"/>
                        <a:gd name="T19" fmla="*/ 2 h 791"/>
                        <a:gd name="T20" fmla="*/ 0 w 1769"/>
                        <a:gd name="T21" fmla="*/ 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>
                        <a:gd name="T0" fmla="*/ 0 w 2736"/>
                        <a:gd name="T1" fmla="*/ 5 h 504"/>
                        <a:gd name="T2" fmla="*/ 9 w 2736"/>
                        <a:gd name="T3" fmla="*/ 1 h 504"/>
                        <a:gd name="T4" fmla="*/ 19 w 2736"/>
                        <a:gd name="T5" fmla="*/ 1 h 504"/>
                        <a:gd name="T6" fmla="*/ 29 w 2736"/>
                        <a:gd name="T7" fmla="*/ 1 h 504"/>
                        <a:gd name="T8" fmla="*/ 29 w 2736"/>
                        <a:gd name="T9" fmla="*/ 1 h 504"/>
                        <a:gd name="T10" fmla="*/ 19 w 2736"/>
                        <a:gd name="T11" fmla="*/ 1 h 504"/>
                        <a:gd name="T12" fmla="*/ 7 w 2736"/>
                        <a:gd name="T13" fmla="*/ 2 h 504"/>
                        <a:gd name="T14" fmla="*/ 0 w 2736"/>
                        <a:gd name="T15" fmla="*/ 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 w 1769"/>
                        <a:gd name="T3" fmla="*/ 1 h 791"/>
                        <a:gd name="T4" fmla="*/ 3 w 1769"/>
                        <a:gd name="T5" fmla="*/ 2 h 791"/>
                        <a:gd name="T6" fmla="*/ 4 w 1769"/>
                        <a:gd name="T7" fmla="*/ 4 h 791"/>
                        <a:gd name="T8" fmla="*/ 4 w 1769"/>
                        <a:gd name="T9" fmla="*/ 5 h 791"/>
                        <a:gd name="T10" fmla="*/ 4 w 1769"/>
                        <a:gd name="T11" fmla="*/ 7 h 791"/>
                        <a:gd name="T12" fmla="*/ 4 w 1769"/>
                        <a:gd name="T13" fmla="*/ 5 h 791"/>
                        <a:gd name="T14" fmla="*/ 3 w 1769"/>
                        <a:gd name="T15" fmla="*/ 4 h 791"/>
                        <a:gd name="T16" fmla="*/ 3 w 1769"/>
                        <a:gd name="T17" fmla="*/ 3 h 791"/>
                        <a:gd name="T18" fmla="*/ 2 w 1769"/>
                        <a:gd name="T19" fmla="*/ 1 h 791"/>
                        <a:gd name="T20" fmla="*/ 0 w 1769"/>
                        <a:gd name="T21" fmla="*/ 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7 w 2736"/>
                        <a:gd name="T3" fmla="*/ 0 h 504"/>
                        <a:gd name="T4" fmla="*/ 15 w 2736"/>
                        <a:gd name="T5" fmla="*/ 0 h 504"/>
                        <a:gd name="T6" fmla="*/ 22 w 2736"/>
                        <a:gd name="T7" fmla="*/ 0 h 504"/>
                        <a:gd name="T8" fmla="*/ 22 w 2736"/>
                        <a:gd name="T9" fmla="*/ 0 h 504"/>
                        <a:gd name="T10" fmla="*/ 15 w 2736"/>
                        <a:gd name="T11" fmla="*/ 0 h 504"/>
                        <a:gd name="T12" fmla="*/ 5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2 w 1769"/>
                        <a:gd name="T5" fmla="*/ 0 h 791"/>
                        <a:gd name="T6" fmla="*/ 2 w 1769"/>
                        <a:gd name="T7" fmla="*/ 0 h 791"/>
                        <a:gd name="T8" fmla="*/ 2 w 1769"/>
                        <a:gd name="T9" fmla="*/ 1 h 791"/>
                        <a:gd name="T10" fmla="*/ 2 w 1769"/>
                        <a:gd name="T11" fmla="*/ 1 h 791"/>
                        <a:gd name="T12" fmla="*/ 2 w 1769"/>
                        <a:gd name="T13" fmla="*/ 1 h 791"/>
                        <a:gd name="T14" fmla="*/ 2 w 1769"/>
                        <a:gd name="T15" fmla="*/ 0 h 791"/>
                        <a:gd name="T16" fmla="*/ 1 w 1769"/>
                        <a:gd name="T17" fmla="*/ 0 h 791"/>
                        <a:gd name="T18" fmla="*/ 1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3 w 2736"/>
                        <a:gd name="T3" fmla="*/ 0 h 504"/>
                        <a:gd name="T4" fmla="*/ 6 w 2736"/>
                        <a:gd name="T5" fmla="*/ 0 h 504"/>
                        <a:gd name="T6" fmla="*/ 10 w 2736"/>
                        <a:gd name="T7" fmla="*/ 0 h 504"/>
                        <a:gd name="T8" fmla="*/ 10 w 2736"/>
                        <a:gd name="T9" fmla="*/ 0 h 504"/>
                        <a:gd name="T10" fmla="*/ 6 w 2736"/>
                        <a:gd name="T11" fmla="*/ 0 h 504"/>
                        <a:gd name="T12" fmla="*/ 3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1 w 1769"/>
                        <a:gd name="T5" fmla="*/ 0 h 791"/>
                        <a:gd name="T6" fmla="*/ 1 w 1769"/>
                        <a:gd name="T7" fmla="*/ 0 h 791"/>
                        <a:gd name="T8" fmla="*/ 1 w 1769"/>
                        <a:gd name="T9" fmla="*/ 1 h 791"/>
                        <a:gd name="T10" fmla="*/ 1 w 1769"/>
                        <a:gd name="T11" fmla="*/ 1 h 791"/>
                        <a:gd name="T12" fmla="*/ 1 w 1769"/>
                        <a:gd name="T13" fmla="*/ 1 h 791"/>
                        <a:gd name="T14" fmla="*/ 1 w 1769"/>
                        <a:gd name="T15" fmla="*/ 0 h 791"/>
                        <a:gd name="T16" fmla="*/ 1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3 w 2736"/>
                        <a:gd name="T3" fmla="*/ 0 h 504"/>
                        <a:gd name="T4" fmla="*/ 5 w 2736"/>
                        <a:gd name="T5" fmla="*/ 0 h 504"/>
                        <a:gd name="T6" fmla="*/ 8 w 2736"/>
                        <a:gd name="T7" fmla="*/ 0 h 504"/>
                        <a:gd name="T8" fmla="*/ 8 w 2736"/>
                        <a:gd name="T9" fmla="*/ 0 h 504"/>
                        <a:gd name="T10" fmla="*/ 5 w 2736"/>
                        <a:gd name="T11" fmla="*/ 0 h 504"/>
                        <a:gd name="T12" fmla="*/ 2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0 w 1769"/>
                        <a:gd name="T3" fmla="*/ 0 h 791"/>
                        <a:gd name="T4" fmla="*/ 0 w 1769"/>
                        <a:gd name="T5" fmla="*/ 0 h 791"/>
                        <a:gd name="T6" fmla="*/ 1 w 1769"/>
                        <a:gd name="T7" fmla="*/ 0 h 791"/>
                        <a:gd name="T8" fmla="*/ 1 w 1769"/>
                        <a:gd name="T9" fmla="*/ 0 h 791"/>
                        <a:gd name="T10" fmla="*/ 1 w 1769"/>
                        <a:gd name="T11" fmla="*/ 0 h 791"/>
                        <a:gd name="T12" fmla="*/ 1 w 1769"/>
                        <a:gd name="T13" fmla="*/ 0 h 791"/>
                        <a:gd name="T14" fmla="*/ 1 w 1769"/>
                        <a:gd name="T15" fmla="*/ 0 h 791"/>
                        <a:gd name="T16" fmla="*/ 0 w 1769"/>
                        <a:gd name="T17" fmla="*/ 0 h 791"/>
                        <a:gd name="T18" fmla="*/ 0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T0" fmla="*/ 0 w 36729"/>
                      <a:gd name="T1" fmla="*/ 0 h 21600"/>
                      <a:gd name="T2" fmla="*/ 0 w 36729"/>
                      <a:gd name="T3" fmla="*/ 0 h 21600"/>
                      <a:gd name="T4" fmla="*/ 0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T0" fmla="*/ 0 w 30473"/>
                      <a:gd name="T1" fmla="*/ 0 h 22305"/>
                      <a:gd name="T2" fmla="*/ 0 w 30473"/>
                      <a:gd name="T3" fmla="*/ 0 h 22305"/>
                      <a:gd name="T4" fmla="*/ 0 w 30473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T0" fmla="*/ 0 w 34812"/>
                      <a:gd name="T1" fmla="*/ 0 h 22305"/>
                      <a:gd name="T2" fmla="*/ 0 w 34812"/>
                      <a:gd name="T3" fmla="*/ 0 h 22305"/>
                      <a:gd name="T4" fmla="*/ 0 w 34812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T0" fmla="*/ 0 w 36830"/>
                      <a:gd name="T1" fmla="*/ 0 h 22305"/>
                      <a:gd name="T2" fmla="*/ 0 w 36830"/>
                      <a:gd name="T3" fmla="*/ 0 h 22305"/>
                      <a:gd name="T4" fmla="*/ 0 w 36830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T0" fmla="*/ 0 w 31881"/>
                      <a:gd name="T1" fmla="*/ 0 h 21600"/>
                      <a:gd name="T2" fmla="*/ 0 w 31881"/>
                      <a:gd name="T3" fmla="*/ 0 h 21600"/>
                      <a:gd name="T4" fmla="*/ 0 w 31881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T0" fmla="*/ 0 w 31146"/>
                      <a:gd name="T1" fmla="*/ 0 h 21600"/>
                      <a:gd name="T2" fmla="*/ 0 w 31146"/>
                      <a:gd name="T3" fmla="*/ 0 h 21600"/>
                      <a:gd name="T4" fmla="*/ 0 w 31146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1 h 2368"/>
                      <a:gd name="T2" fmla="*/ 1 w 776"/>
                      <a:gd name="T3" fmla="*/ 1 h 2368"/>
                      <a:gd name="T4" fmla="*/ 1 w 776"/>
                      <a:gd name="T5" fmla="*/ 3 h 2368"/>
                      <a:gd name="T6" fmla="*/ 1 w 776"/>
                      <a:gd name="T7" fmla="*/ 3 h 2368"/>
                      <a:gd name="T8" fmla="*/ 1 w 776"/>
                      <a:gd name="T9" fmla="*/ 6 h 2368"/>
                      <a:gd name="T10" fmla="*/ 2 w 776"/>
                      <a:gd name="T11" fmla="*/ 6 h 2368"/>
                      <a:gd name="T12" fmla="*/ 1 w 776"/>
                      <a:gd name="T13" fmla="*/ 9 h 2368"/>
                      <a:gd name="T14" fmla="*/ 2 w 776"/>
                      <a:gd name="T15" fmla="*/ 10 h 2368"/>
                      <a:gd name="T16" fmla="*/ 2 w 776"/>
                      <a:gd name="T17" fmla="*/ 11 h 2368"/>
                      <a:gd name="T18" fmla="*/ 2 w 776"/>
                      <a:gd name="T19" fmla="*/ 12 h 2368"/>
                      <a:gd name="T20" fmla="*/ 2 w 776"/>
                      <a:gd name="T21" fmla="*/ 14 h 2368"/>
                      <a:gd name="T22" fmla="*/ 2 w 776"/>
                      <a:gd name="T23" fmla="*/ 15 h 2368"/>
                      <a:gd name="T24" fmla="*/ 2 w 776"/>
                      <a:gd name="T25" fmla="*/ 17 h 2368"/>
                      <a:gd name="T26" fmla="*/ 3 w 776"/>
                      <a:gd name="T27" fmla="*/ 21 h 2368"/>
                      <a:gd name="T28" fmla="*/ 2 w 776"/>
                      <a:gd name="T29" fmla="*/ 23 h 2368"/>
                      <a:gd name="T30" fmla="*/ 3 w 776"/>
                      <a:gd name="T31" fmla="*/ 25 h 2368"/>
                      <a:gd name="T32" fmla="*/ 3 w 776"/>
                      <a:gd name="T33" fmla="*/ 28 h 2368"/>
                      <a:gd name="T34" fmla="*/ 3 w 776"/>
                      <a:gd name="T35" fmla="*/ 30 h 2368"/>
                      <a:gd name="T36" fmla="*/ 3 w 776"/>
                      <a:gd name="T37" fmla="*/ 32 h 2368"/>
                      <a:gd name="T38" fmla="*/ 3 w 776"/>
                      <a:gd name="T39" fmla="*/ 35 h 2368"/>
                      <a:gd name="T40" fmla="*/ 3 w 776"/>
                      <a:gd name="T41" fmla="*/ 38 h 2368"/>
                      <a:gd name="T42" fmla="*/ 3 w 776"/>
                      <a:gd name="T43" fmla="*/ 41 h 2368"/>
                      <a:gd name="T44" fmla="*/ 3 w 776"/>
                      <a:gd name="T45" fmla="*/ 42 h 2368"/>
                      <a:gd name="T46" fmla="*/ 3 w 776"/>
                      <a:gd name="T47" fmla="*/ 45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80" y="1529"/>
                  <a:ext cx="442" cy="837"/>
                </a:xfrm>
                <a:custGeom>
                  <a:avLst/>
                  <a:gdLst>
                    <a:gd name="T0" fmla="*/ 0 w 776"/>
                    <a:gd name="T1" fmla="*/ 0 h 2368"/>
                    <a:gd name="T2" fmla="*/ 2 w 776"/>
                    <a:gd name="T3" fmla="*/ 0 h 2368"/>
                    <a:gd name="T4" fmla="*/ 1 w 776"/>
                    <a:gd name="T5" fmla="*/ 0 h 2368"/>
                    <a:gd name="T6" fmla="*/ 2 w 776"/>
                    <a:gd name="T7" fmla="*/ 0 h 2368"/>
                    <a:gd name="T8" fmla="*/ 1 w 776"/>
                    <a:gd name="T9" fmla="*/ 0 h 2368"/>
                    <a:gd name="T10" fmla="*/ 2 w 776"/>
                    <a:gd name="T11" fmla="*/ 0 h 2368"/>
                    <a:gd name="T12" fmla="*/ 2 w 776"/>
                    <a:gd name="T13" fmla="*/ 0 h 2368"/>
                    <a:gd name="T14" fmla="*/ 3 w 776"/>
                    <a:gd name="T15" fmla="*/ 0 h 2368"/>
                    <a:gd name="T16" fmla="*/ 2 w 776"/>
                    <a:gd name="T17" fmla="*/ 0 h 2368"/>
                    <a:gd name="T18" fmla="*/ 3 w 776"/>
                    <a:gd name="T19" fmla="*/ 0 h 2368"/>
                    <a:gd name="T20" fmla="*/ 3 w 776"/>
                    <a:gd name="T21" fmla="*/ 0 h 2368"/>
                    <a:gd name="T22" fmla="*/ 3 w 776"/>
                    <a:gd name="T23" fmla="*/ 0 h 2368"/>
                    <a:gd name="T24" fmla="*/ 3 w 776"/>
                    <a:gd name="T25" fmla="*/ 0 h 2368"/>
                    <a:gd name="T26" fmla="*/ 4 w 776"/>
                    <a:gd name="T27" fmla="*/ 0 h 2368"/>
                    <a:gd name="T28" fmla="*/ 4 w 776"/>
                    <a:gd name="T29" fmla="*/ 0 h 2368"/>
                    <a:gd name="T30" fmla="*/ 5 w 776"/>
                    <a:gd name="T31" fmla="*/ 0 h 2368"/>
                    <a:gd name="T32" fmla="*/ 4 w 776"/>
                    <a:gd name="T33" fmla="*/ 0 h 2368"/>
                    <a:gd name="T34" fmla="*/ 5 w 776"/>
                    <a:gd name="T35" fmla="*/ 0 h 2368"/>
                    <a:gd name="T36" fmla="*/ 4 w 776"/>
                    <a:gd name="T37" fmla="*/ 0 h 2368"/>
                    <a:gd name="T38" fmla="*/ 5 w 776"/>
                    <a:gd name="T39" fmla="*/ 0 h 2368"/>
                    <a:gd name="T40" fmla="*/ 5 w 776"/>
                    <a:gd name="T41" fmla="*/ 0 h 2368"/>
                    <a:gd name="T42" fmla="*/ 5 w 776"/>
                    <a:gd name="T43" fmla="*/ 0 h 2368"/>
                    <a:gd name="T44" fmla="*/ 5 w 776"/>
                    <a:gd name="T45" fmla="*/ 0 h 2368"/>
                    <a:gd name="T46" fmla="*/ 5 w 776"/>
                    <a:gd name="T47" fmla="*/ 0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1 h 2368"/>
                  <a:gd name="T2" fmla="*/ 4 w 776"/>
                  <a:gd name="T3" fmla="*/ 1 h 2368"/>
                  <a:gd name="T4" fmla="*/ 2 w 776"/>
                  <a:gd name="T5" fmla="*/ 2 h 2368"/>
                  <a:gd name="T6" fmla="*/ 5 w 776"/>
                  <a:gd name="T7" fmla="*/ 2 h 2368"/>
                  <a:gd name="T8" fmla="*/ 3 w 776"/>
                  <a:gd name="T9" fmla="*/ 4 h 2368"/>
                  <a:gd name="T10" fmla="*/ 6 w 776"/>
                  <a:gd name="T11" fmla="*/ 5 h 2368"/>
                  <a:gd name="T12" fmla="*/ 4 w 776"/>
                  <a:gd name="T13" fmla="*/ 6 h 2368"/>
                  <a:gd name="T14" fmla="*/ 7 w 776"/>
                  <a:gd name="T15" fmla="*/ 7 h 2368"/>
                  <a:gd name="T16" fmla="*/ 6 w 776"/>
                  <a:gd name="T17" fmla="*/ 9 h 2368"/>
                  <a:gd name="T18" fmla="*/ 8 w 776"/>
                  <a:gd name="T19" fmla="*/ 9 h 2368"/>
                  <a:gd name="T20" fmla="*/ 7 w 776"/>
                  <a:gd name="T21" fmla="*/ 11 h 2368"/>
                  <a:gd name="T22" fmla="*/ 8 w 776"/>
                  <a:gd name="T23" fmla="*/ 12 h 2368"/>
                  <a:gd name="T24" fmla="*/ 8 w 776"/>
                  <a:gd name="T25" fmla="*/ 13 h 2368"/>
                  <a:gd name="T26" fmla="*/ 10 w 776"/>
                  <a:gd name="T27" fmla="*/ 16 h 2368"/>
                  <a:gd name="T28" fmla="*/ 9 w 776"/>
                  <a:gd name="T29" fmla="*/ 17 h 2368"/>
                  <a:gd name="T30" fmla="*/ 11 w 776"/>
                  <a:gd name="T31" fmla="*/ 19 h 2368"/>
                  <a:gd name="T32" fmla="*/ 10 w 776"/>
                  <a:gd name="T33" fmla="*/ 21 h 2368"/>
                  <a:gd name="T34" fmla="*/ 11 w 776"/>
                  <a:gd name="T35" fmla="*/ 23 h 2368"/>
                  <a:gd name="T36" fmla="*/ 10 w 776"/>
                  <a:gd name="T37" fmla="*/ 24 h 2368"/>
                  <a:gd name="T38" fmla="*/ 11 w 776"/>
                  <a:gd name="T39" fmla="*/ 26 h 2368"/>
                  <a:gd name="T40" fmla="*/ 11 w 776"/>
                  <a:gd name="T41" fmla="*/ 29 h 2368"/>
                  <a:gd name="T42" fmla="*/ 11 w 776"/>
                  <a:gd name="T43" fmla="*/ 32 h 2368"/>
                  <a:gd name="T44" fmla="*/ 11 w 776"/>
                  <a:gd name="T45" fmla="*/ 32 h 2368"/>
                  <a:gd name="T46" fmla="*/ 11 w 776"/>
                  <a:gd name="T47" fmla="*/ 3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>
                  <a:gd name="T0" fmla="*/ 0 w 776"/>
                  <a:gd name="T1" fmla="*/ 1 h 2368"/>
                  <a:gd name="T2" fmla="*/ 4 w 776"/>
                  <a:gd name="T3" fmla="*/ 1 h 2368"/>
                  <a:gd name="T4" fmla="*/ 2 w 776"/>
                  <a:gd name="T5" fmla="*/ 2 h 2368"/>
                  <a:gd name="T6" fmla="*/ 5 w 776"/>
                  <a:gd name="T7" fmla="*/ 2 h 2368"/>
                  <a:gd name="T8" fmla="*/ 3 w 776"/>
                  <a:gd name="T9" fmla="*/ 4 h 2368"/>
                  <a:gd name="T10" fmla="*/ 6 w 776"/>
                  <a:gd name="T11" fmla="*/ 5 h 2368"/>
                  <a:gd name="T12" fmla="*/ 4 w 776"/>
                  <a:gd name="T13" fmla="*/ 6 h 2368"/>
                  <a:gd name="T14" fmla="*/ 7 w 776"/>
                  <a:gd name="T15" fmla="*/ 7 h 2368"/>
                  <a:gd name="T16" fmla="*/ 6 w 776"/>
                  <a:gd name="T17" fmla="*/ 9 h 2368"/>
                  <a:gd name="T18" fmla="*/ 8 w 776"/>
                  <a:gd name="T19" fmla="*/ 9 h 2368"/>
                  <a:gd name="T20" fmla="*/ 7 w 776"/>
                  <a:gd name="T21" fmla="*/ 11 h 2368"/>
                  <a:gd name="T22" fmla="*/ 8 w 776"/>
                  <a:gd name="T23" fmla="*/ 12 h 2368"/>
                  <a:gd name="T24" fmla="*/ 8 w 776"/>
                  <a:gd name="T25" fmla="*/ 13 h 2368"/>
                  <a:gd name="T26" fmla="*/ 10 w 776"/>
                  <a:gd name="T27" fmla="*/ 16 h 2368"/>
                  <a:gd name="T28" fmla="*/ 9 w 776"/>
                  <a:gd name="T29" fmla="*/ 17 h 2368"/>
                  <a:gd name="T30" fmla="*/ 11 w 776"/>
                  <a:gd name="T31" fmla="*/ 19 h 2368"/>
                  <a:gd name="T32" fmla="*/ 10 w 776"/>
                  <a:gd name="T33" fmla="*/ 21 h 2368"/>
                  <a:gd name="T34" fmla="*/ 11 w 776"/>
                  <a:gd name="T35" fmla="*/ 23 h 2368"/>
                  <a:gd name="T36" fmla="*/ 10 w 776"/>
                  <a:gd name="T37" fmla="*/ 24 h 2368"/>
                  <a:gd name="T38" fmla="*/ 11 w 776"/>
                  <a:gd name="T39" fmla="*/ 26 h 2368"/>
                  <a:gd name="T40" fmla="*/ 11 w 776"/>
                  <a:gd name="T41" fmla="*/ 29 h 2368"/>
                  <a:gd name="T42" fmla="*/ 11 w 776"/>
                  <a:gd name="T43" fmla="*/ 32 h 2368"/>
                  <a:gd name="T44" fmla="*/ 11 w 776"/>
                  <a:gd name="T45" fmla="*/ 32 h 2368"/>
                  <a:gd name="T46" fmla="*/ 11 w 776"/>
                  <a:gd name="T47" fmla="*/ 3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>
                  <a:gd name="T0" fmla="*/ 0 w 776"/>
                  <a:gd name="T1" fmla="*/ 0 h 2368"/>
                  <a:gd name="T2" fmla="*/ 2 w 776"/>
                  <a:gd name="T3" fmla="*/ 0 h 2368"/>
                  <a:gd name="T4" fmla="*/ 1 w 776"/>
                  <a:gd name="T5" fmla="*/ 0 h 2368"/>
                  <a:gd name="T6" fmla="*/ 2 w 776"/>
                  <a:gd name="T7" fmla="*/ 0 h 2368"/>
                  <a:gd name="T8" fmla="*/ 1 w 776"/>
                  <a:gd name="T9" fmla="*/ 0 h 2368"/>
                  <a:gd name="T10" fmla="*/ 2 w 776"/>
                  <a:gd name="T11" fmla="*/ 0 h 2368"/>
                  <a:gd name="T12" fmla="*/ 2 w 776"/>
                  <a:gd name="T13" fmla="*/ 0 h 2368"/>
                  <a:gd name="T14" fmla="*/ 3 w 776"/>
                  <a:gd name="T15" fmla="*/ 0 h 2368"/>
                  <a:gd name="T16" fmla="*/ 2 w 776"/>
                  <a:gd name="T17" fmla="*/ 0 h 2368"/>
                  <a:gd name="T18" fmla="*/ 3 w 776"/>
                  <a:gd name="T19" fmla="*/ 0 h 2368"/>
                  <a:gd name="T20" fmla="*/ 3 w 776"/>
                  <a:gd name="T21" fmla="*/ 0 h 2368"/>
                  <a:gd name="T22" fmla="*/ 3 w 776"/>
                  <a:gd name="T23" fmla="*/ 0 h 2368"/>
                  <a:gd name="T24" fmla="*/ 3 w 776"/>
                  <a:gd name="T25" fmla="*/ 0 h 2368"/>
                  <a:gd name="T26" fmla="*/ 4 w 776"/>
                  <a:gd name="T27" fmla="*/ 0 h 2368"/>
                  <a:gd name="T28" fmla="*/ 4 w 776"/>
                  <a:gd name="T29" fmla="*/ 0 h 2368"/>
                  <a:gd name="T30" fmla="*/ 5 w 776"/>
                  <a:gd name="T31" fmla="*/ 0 h 2368"/>
                  <a:gd name="T32" fmla="*/ 4 w 776"/>
                  <a:gd name="T33" fmla="*/ 0 h 2368"/>
                  <a:gd name="T34" fmla="*/ 5 w 776"/>
                  <a:gd name="T35" fmla="*/ 0 h 2368"/>
                  <a:gd name="T36" fmla="*/ 4 w 776"/>
                  <a:gd name="T37" fmla="*/ 0 h 2368"/>
                  <a:gd name="T38" fmla="*/ 5 w 776"/>
                  <a:gd name="T39" fmla="*/ 0 h 2368"/>
                  <a:gd name="T40" fmla="*/ 5 w 776"/>
                  <a:gd name="T41" fmla="*/ 0 h 2368"/>
                  <a:gd name="T42" fmla="*/ 5 w 776"/>
                  <a:gd name="T43" fmla="*/ 0 h 2368"/>
                  <a:gd name="T44" fmla="*/ 5 w 776"/>
                  <a:gd name="T45" fmla="*/ 0 h 2368"/>
                  <a:gd name="T46" fmla="*/ 5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>
                  <a:gd name="T0" fmla="*/ 0 w 776"/>
                  <a:gd name="T1" fmla="*/ 1 h 2368"/>
                  <a:gd name="T2" fmla="*/ 4913 w 776"/>
                  <a:gd name="T3" fmla="*/ 1 h 2368"/>
                  <a:gd name="T4" fmla="*/ 1949 w 776"/>
                  <a:gd name="T5" fmla="*/ 3 h 2368"/>
                  <a:gd name="T6" fmla="*/ 6869 w 776"/>
                  <a:gd name="T7" fmla="*/ 3 h 2368"/>
                  <a:gd name="T8" fmla="*/ 3918 w 776"/>
                  <a:gd name="T9" fmla="*/ 6 h 2368"/>
                  <a:gd name="T10" fmla="*/ 7845 w 776"/>
                  <a:gd name="T11" fmla="*/ 6 h 2368"/>
                  <a:gd name="T12" fmla="*/ 5877 w 776"/>
                  <a:gd name="T13" fmla="*/ 9 h 2368"/>
                  <a:gd name="T14" fmla="*/ 9800 w 776"/>
                  <a:gd name="T15" fmla="*/ 10 h 2368"/>
                  <a:gd name="T16" fmla="*/ 7845 w 776"/>
                  <a:gd name="T17" fmla="*/ 11 h 2368"/>
                  <a:gd name="T18" fmla="*/ 10786 w 776"/>
                  <a:gd name="T19" fmla="*/ 12 h 2368"/>
                  <a:gd name="T20" fmla="*/ 9800 w 776"/>
                  <a:gd name="T21" fmla="*/ 14 h 2368"/>
                  <a:gd name="T22" fmla="*/ 11759 w 776"/>
                  <a:gd name="T23" fmla="*/ 15 h 2368"/>
                  <a:gd name="T24" fmla="*/ 11759 w 776"/>
                  <a:gd name="T25" fmla="*/ 17 h 2368"/>
                  <a:gd name="T26" fmla="*/ 13723 w 776"/>
                  <a:gd name="T27" fmla="*/ 21 h 2368"/>
                  <a:gd name="T28" fmla="*/ 12735 w 776"/>
                  <a:gd name="T29" fmla="*/ 23 h 2368"/>
                  <a:gd name="T30" fmla="*/ 14710 w 776"/>
                  <a:gd name="T31" fmla="*/ 25 h 2368"/>
                  <a:gd name="T32" fmla="*/ 13723 w 776"/>
                  <a:gd name="T33" fmla="*/ 28 h 2368"/>
                  <a:gd name="T34" fmla="*/ 14710 w 776"/>
                  <a:gd name="T35" fmla="*/ 30 h 2368"/>
                  <a:gd name="T36" fmla="*/ 13723 w 776"/>
                  <a:gd name="T37" fmla="*/ 32 h 2368"/>
                  <a:gd name="T38" fmla="*/ 15691 w 776"/>
                  <a:gd name="T39" fmla="*/ 35 h 2368"/>
                  <a:gd name="T40" fmla="*/ 14710 w 776"/>
                  <a:gd name="T41" fmla="*/ 38 h 2368"/>
                  <a:gd name="T42" fmla="*/ 15691 w 776"/>
                  <a:gd name="T43" fmla="*/ 41 h 2368"/>
                  <a:gd name="T44" fmla="*/ 14710 w 776"/>
                  <a:gd name="T45" fmla="*/ 42 h 2368"/>
                  <a:gd name="T46" fmla="*/ 15691 w 776"/>
                  <a:gd name="T47" fmla="*/ 4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1 h 2368"/>
                  <a:gd name="T2" fmla="*/ 90 w 776"/>
                  <a:gd name="T3" fmla="*/ 1 h 2368"/>
                  <a:gd name="T4" fmla="*/ 36 w 776"/>
                  <a:gd name="T5" fmla="*/ 3 h 2368"/>
                  <a:gd name="T6" fmla="*/ 126 w 776"/>
                  <a:gd name="T7" fmla="*/ 3 h 2368"/>
                  <a:gd name="T8" fmla="*/ 73 w 776"/>
                  <a:gd name="T9" fmla="*/ 6 h 2368"/>
                  <a:gd name="T10" fmla="*/ 144 w 776"/>
                  <a:gd name="T11" fmla="*/ 6 h 2368"/>
                  <a:gd name="T12" fmla="*/ 109 w 776"/>
                  <a:gd name="T13" fmla="*/ 9 h 2368"/>
                  <a:gd name="T14" fmla="*/ 180 w 776"/>
                  <a:gd name="T15" fmla="*/ 10 h 2368"/>
                  <a:gd name="T16" fmla="*/ 144 w 776"/>
                  <a:gd name="T17" fmla="*/ 11 h 2368"/>
                  <a:gd name="T18" fmla="*/ 199 w 776"/>
                  <a:gd name="T19" fmla="*/ 12 h 2368"/>
                  <a:gd name="T20" fmla="*/ 180 w 776"/>
                  <a:gd name="T21" fmla="*/ 14 h 2368"/>
                  <a:gd name="T22" fmla="*/ 216 w 776"/>
                  <a:gd name="T23" fmla="*/ 15 h 2368"/>
                  <a:gd name="T24" fmla="*/ 216 w 776"/>
                  <a:gd name="T25" fmla="*/ 17 h 2368"/>
                  <a:gd name="T26" fmla="*/ 253 w 776"/>
                  <a:gd name="T27" fmla="*/ 21 h 2368"/>
                  <a:gd name="T28" fmla="*/ 234 w 776"/>
                  <a:gd name="T29" fmla="*/ 23 h 2368"/>
                  <a:gd name="T30" fmla="*/ 269 w 776"/>
                  <a:gd name="T31" fmla="*/ 25 h 2368"/>
                  <a:gd name="T32" fmla="*/ 253 w 776"/>
                  <a:gd name="T33" fmla="*/ 28 h 2368"/>
                  <a:gd name="T34" fmla="*/ 269 w 776"/>
                  <a:gd name="T35" fmla="*/ 30 h 2368"/>
                  <a:gd name="T36" fmla="*/ 253 w 776"/>
                  <a:gd name="T37" fmla="*/ 32 h 2368"/>
                  <a:gd name="T38" fmla="*/ 289 w 776"/>
                  <a:gd name="T39" fmla="*/ 35 h 2368"/>
                  <a:gd name="T40" fmla="*/ 269 w 776"/>
                  <a:gd name="T41" fmla="*/ 38 h 2368"/>
                  <a:gd name="T42" fmla="*/ 289 w 776"/>
                  <a:gd name="T43" fmla="*/ 41 h 2368"/>
                  <a:gd name="T44" fmla="*/ 269 w 776"/>
                  <a:gd name="T45" fmla="*/ 42 h 2368"/>
                  <a:gd name="T46" fmla="*/ 289 w 776"/>
                  <a:gd name="T47" fmla="*/ 4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>
                  <a:gd name="T0" fmla="*/ 0 w 776"/>
                  <a:gd name="T1" fmla="*/ 2 h 2368"/>
                  <a:gd name="T2" fmla="*/ 2502 w 776"/>
                  <a:gd name="T3" fmla="*/ 1 h 2368"/>
                  <a:gd name="T4" fmla="*/ 1003 w 776"/>
                  <a:gd name="T5" fmla="*/ 5 h 2368"/>
                  <a:gd name="T6" fmla="*/ 3502 w 776"/>
                  <a:gd name="T7" fmla="*/ 5 h 2368"/>
                  <a:gd name="T8" fmla="*/ 2002 w 776"/>
                  <a:gd name="T9" fmla="*/ 9 h 2368"/>
                  <a:gd name="T10" fmla="*/ 4001 w 776"/>
                  <a:gd name="T11" fmla="*/ 11 h 2368"/>
                  <a:gd name="T12" fmla="*/ 3003 w 776"/>
                  <a:gd name="T13" fmla="*/ 14 h 2368"/>
                  <a:gd name="T14" fmla="*/ 5008 w 776"/>
                  <a:gd name="T15" fmla="*/ 15 h 2368"/>
                  <a:gd name="T16" fmla="*/ 4001 w 776"/>
                  <a:gd name="T17" fmla="*/ 18 h 2368"/>
                  <a:gd name="T18" fmla="*/ 5514 w 776"/>
                  <a:gd name="T19" fmla="*/ 19 h 2368"/>
                  <a:gd name="T20" fmla="*/ 5008 w 776"/>
                  <a:gd name="T21" fmla="*/ 22 h 2368"/>
                  <a:gd name="T22" fmla="*/ 6003 w 776"/>
                  <a:gd name="T23" fmla="*/ 25 h 2368"/>
                  <a:gd name="T24" fmla="*/ 6003 w 776"/>
                  <a:gd name="T25" fmla="*/ 28 h 2368"/>
                  <a:gd name="T26" fmla="*/ 7013 w 776"/>
                  <a:gd name="T27" fmla="*/ 32 h 2368"/>
                  <a:gd name="T28" fmla="*/ 6513 w 776"/>
                  <a:gd name="T29" fmla="*/ 36 h 2368"/>
                  <a:gd name="T30" fmla="*/ 7512 w 776"/>
                  <a:gd name="T31" fmla="*/ 39 h 2368"/>
                  <a:gd name="T32" fmla="*/ 7013 w 776"/>
                  <a:gd name="T33" fmla="*/ 43 h 2368"/>
                  <a:gd name="T34" fmla="*/ 7512 w 776"/>
                  <a:gd name="T35" fmla="*/ 47 h 2368"/>
                  <a:gd name="T36" fmla="*/ 7013 w 776"/>
                  <a:gd name="T37" fmla="*/ 50 h 2368"/>
                  <a:gd name="T38" fmla="*/ 8020 w 776"/>
                  <a:gd name="T39" fmla="*/ 54 h 2368"/>
                  <a:gd name="T40" fmla="*/ 7512 w 776"/>
                  <a:gd name="T41" fmla="*/ 59 h 2368"/>
                  <a:gd name="T42" fmla="*/ 8020 w 776"/>
                  <a:gd name="T43" fmla="*/ 64 h 2368"/>
                  <a:gd name="T44" fmla="*/ 7512 w 776"/>
                  <a:gd name="T45" fmla="*/ 66 h 2368"/>
                  <a:gd name="T46" fmla="*/ 8020 w 776"/>
                  <a:gd name="T47" fmla="*/ 7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0 h 2368"/>
                  <a:gd name="T2" fmla="*/ 100511 w 776"/>
                  <a:gd name="T3" fmla="*/ 0 h 2368"/>
                  <a:gd name="T4" fmla="*/ 40325 w 776"/>
                  <a:gd name="T5" fmla="*/ 0 h 2368"/>
                  <a:gd name="T6" fmla="*/ 140879 w 776"/>
                  <a:gd name="T7" fmla="*/ 0 h 2368"/>
                  <a:gd name="T8" fmla="*/ 80704 w 776"/>
                  <a:gd name="T9" fmla="*/ 0 h 2368"/>
                  <a:gd name="T10" fmla="*/ 161045 w 776"/>
                  <a:gd name="T11" fmla="*/ 0 h 2368"/>
                  <a:gd name="T12" fmla="*/ 120704 w 776"/>
                  <a:gd name="T13" fmla="*/ 0 h 2368"/>
                  <a:gd name="T14" fmla="*/ 201401 w 776"/>
                  <a:gd name="T15" fmla="*/ 0 h 2368"/>
                  <a:gd name="T16" fmla="*/ 161045 w 776"/>
                  <a:gd name="T17" fmla="*/ 0 h 2368"/>
                  <a:gd name="T18" fmla="*/ 221507 w 776"/>
                  <a:gd name="T19" fmla="*/ 0 h 2368"/>
                  <a:gd name="T20" fmla="*/ 201401 w 776"/>
                  <a:gd name="T21" fmla="*/ 0 h 2368"/>
                  <a:gd name="T22" fmla="*/ 241673 w 776"/>
                  <a:gd name="T23" fmla="*/ 0 h 2368"/>
                  <a:gd name="T24" fmla="*/ 241673 w 776"/>
                  <a:gd name="T25" fmla="*/ 1 h 2368"/>
                  <a:gd name="T26" fmla="*/ 281925 w 776"/>
                  <a:gd name="T27" fmla="*/ 1 h 2368"/>
                  <a:gd name="T28" fmla="*/ 261839 w 776"/>
                  <a:gd name="T29" fmla="*/ 1 h 2368"/>
                  <a:gd name="T30" fmla="*/ 301859 w 776"/>
                  <a:gd name="T31" fmla="*/ 1 h 2368"/>
                  <a:gd name="T32" fmla="*/ 281925 w 776"/>
                  <a:gd name="T33" fmla="*/ 1 h 2368"/>
                  <a:gd name="T34" fmla="*/ 301859 w 776"/>
                  <a:gd name="T35" fmla="*/ 1 h 2368"/>
                  <a:gd name="T36" fmla="*/ 281925 w 776"/>
                  <a:gd name="T37" fmla="*/ 1 h 2368"/>
                  <a:gd name="T38" fmla="*/ 322017 w 776"/>
                  <a:gd name="T39" fmla="*/ 1 h 2368"/>
                  <a:gd name="T40" fmla="*/ 301859 w 776"/>
                  <a:gd name="T41" fmla="*/ 2 h 2368"/>
                  <a:gd name="T42" fmla="*/ 322017 w 776"/>
                  <a:gd name="T43" fmla="*/ 2 h 2368"/>
                  <a:gd name="T44" fmla="*/ 301859 w 776"/>
                  <a:gd name="T45" fmla="*/ 2 h 2368"/>
                  <a:gd name="T46" fmla="*/ 322017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>
                  <a:gd name="T0" fmla="*/ 0 w 776"/>
                  <a:gd name="T1" fmla="*/ 1 h 2368"/>
                  <a:gd name="T2" fmla="*/ 57 w 776"/>
                  <a:gd name="T3" fmla="*/ 1 h 2368"/>
                  <a:gd name="T4" fmla="*/ 23 w 776"/>
                  <a:gd name="T5" fmla="*/ 2 h 2368"/>
                  <a:gd name="T6" fmla="*/ 82 w 776"/>
                  <a:gd name="T7" fmla="*/ 2 h 2368"/>
                  <a:gd name="T8" fmla="*/ 47 w 776"/>
                  <a:gd name="T9" fmla="*/ 3 h 2368"/>
                  <a:gd name="T10" fmla="*/ 93 w 776"/>
                  <a:gd name="T11" fmla="*/ 4 h 2368"/>
                  <a:gd name="T12" fmla="*/ 70 w 776"/>
                  <a:gd name="T13" fmla="*/ 5 h 2368"/>
                  <a:gd name="T14" fmla="*/ 116 w 776"/>
                  <a:gd name="T15" fmla="*/ 5 h 2368"/>
                  <a:gd name="T16" fmla="*/ 93 w 776"/>
                  <a:gd name="T17" fmla="*/ 7 h 2368"/>
                  <a:gd name="T18" fmla="*/ 128 w 776"/>
                  <a:gd name="T19" fmla="*/ 7 h 2368"/>
                  <a:gd name="T20" fmla="*/ 116 w 776"/>
                  <a:gd name="T21" fmla="*/ 8 h 2368"/>
                  <a:gd name="T22" fmla="*/ 139 w 776"/>
                  <a:gd name="T23" fmla="*/ 9 h 2368"/>
                  <a:gd name="T24" fmla="*/ 139 w 776"/>
                  <a:gd name="T25" fmla="*/ 10 h 2368"/>
                  <a:gd name="T26" fmla="*/ 163 w 776"/>
                  <a:gd name="T27" fmla="*/ 12 h 2368"/>
                  <a:gd name="T28" fmla="*/ 152 w 776"/>
                  <a:gd name="T29" fmla="*/ 13 h 2368"/>
                  <a:gd name="T30" fmla="*/ 174 w 776"/>
                  <a:gd name="T31" fmla="*/ 15 h 2368"/>
                  <a:gd name="T32" fmla="*/ 163 w 776"/>
                  <a:gd name="T33" fmla="*/ 16 h 2368"/>
                  <a:gd name="T34" fmla="*/ 174 w 776"/>
                  <a:gd name="T35" fmla="*/ 18 h 2368"/>
                  <a:gd name="T36" fmla="*/ 163 w 776"/>
                  <a:gd name="T37" fmla="*/ 19 h 2368"/>
                  <a:gd name="T38" fmla="*/ 186 w 776"/>
                  <a:gd name="T39" fmla="*/ 20 h 2368"/>
                  <a:gd name="T40" fmla="*/ 174 w 776"/>
                  <a:gd name="T41" fmla="*/ 22 h 2368"/>
                  <a:gd name="T42" fmla="*/ 186 w 776"/>
                  <a:gd name="T43" fmla="*/ 24 h 2368"/>
                  <a:gd name="T44" fmla="*/ 174 w 776"/>
                  <a:gd name="T45" fmla="*/ 25 h 2368"/>
                  <a:gd name="T46" fmla="*/ 186 w 776"/>
                  <a:gd name="T47" fmla="*/ 2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>
                  <a:gd name="T0" fmla="*/ 0 w 776"/>
                  <a:gd name="T1" fmla="*/ 0 h 2368"/>
                  <a:gd name="T2" fmla="*/ 2 w 776"/>
                  <a:gd name="T3" fmla="*/ 0 h 2368"/>
                  <a:gd name="T4" fmla="*/ 1 w 776"/>
                  <a:gd name="T5" fmla="*/ 0 h 2368"/>
                  <a:gd name="T6" fmla="*/ 2 w 776"/>
                  <a:gd name="T7" fmla="*/ 0 h 2368"/>
                  <a:gd name="T8" fmla="*/ 1 w 776"/>
                  <a:gd name="T9" fmla="*/ 0 h 2368"/>
                  <a:gd name="T10" fmla="*/ 2 w 776"/>
                  <a:gd name="T11" fmla="*/ 0 h 2368"/>
                  <a:gd name="T12" fmla="*/ 2 w 776"/>
                  <a:gd name="T13" fmla="*/ 0 h 2368"/>
                  <a:gd name="T14" fmla="*/ 3 w 776"/>
                  <a:gd name="T15" fmla="*/ 0 h 2368"/>
                  <a:gd name="T16" fmla="*/ 2 w 776"/>
                  <a:gd name="T17" fmla="*/ 0 h 2368"/>
                  <a:gd name="T18" fmla="*/ 3 w 776"/>
                  <a:gd name="T19" fmla="*/ 0 h 2368"/>
                  <a:gd name="T20" fmla="*/ 3 w 776"/>
                  <a:gd name="T21" fmla="*/ 0 h 2368"/>
                  <a:gd name="T22" fmla="*/ 3 w 776"/>
                  <a:gd name="T23" fmla="*/ 0 h 2368"/>
                  <a:gd name="T24" fmla="*/ 3 w 776"/>
                  <a:gd name="T25" fmla="*/ 0 h 2368"/>
                  <a:gd name="T26" fmla="*/ 4 w 776"/>
                  <a:gd name="T27" fmla="*/ 0 h 2368"/>
                  <a:gd name="T28" fmla="*/ 4 w 776"/>
                  <a:gd name="T29" fmla="*/ 0 h 2368"/>
                  <a:gd name="T30" fmla="*/ 5 w 776"/>
                  <a:gd name="T31" fmla="*/ 0 h 2368"/>
                  <a:gd name="T32" fmla="*/ 4 w 776"/>
                  <a:gd name="T33" fmla="*/ 0 h 2368"/>
                  <a:gd name="T34" fmla="*/ 5 w 776"/>
                  <a:gd name="T35" fmla="*/ 0 h 2368"/>
                  <a:gd name="T36" fmla="*/ 4 w 776"/>
                  <a:gd name="T37" fmla="*/ 0 h 2368"/>
                  <a:gd name="T38" fmla="*/ 5 w 776"/>
                  <a:gd name="T39" fmla="*/ 0 h 2368"/>
                  <a:gd name="T40" fmla="*/ 5 w 776"/>
                  <a:gd name="T41" fmla="*/ 0 h 2368"/>
                  <a:gd name="T42" fmla="*/ 5 w 776"/>
                  <a:gd name="T43" fmla="*/ 0 h 2368"/>
                  <a:gd name="T44" fmla="*/ 5 w 776"/>
                  <a:gd name="T45" fmla="*/ 0 h 2368"/>
                  <a:gd name="T46" fmla="*/ 5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8503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8504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DCDB9-76B6-4728-AB4C-AF69443C8C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12370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CF69C-86B9-44AE-8F74-566F09FED2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8012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64F8B3-171B-457E-A1E9-59A9384B32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63595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C6B7BA-9020-426F-A6C8-CC73398272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62546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46E567-EC3F-4336-9DF3-277CC66E7B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637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28782B-AD0D-4648-B917-185ADC1FA1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3855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177E24-1AB9-49D5-9CBB-22953F7259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91157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90681F-C6B2-46EA-B51E-05AC21258D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32708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90A66-6564-4A9B-A930-85766AAFB6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073292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897088-5F49-4B28-A612-0B00A9E85E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767444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4FD8A1-48E4-4A93-B48A-756408A331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046227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3C5B56-86C7-4E4D-9909-7FDA429DF4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69296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/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77540 w 4917"/>
                <a:gd name="T3" fmla="*/ 0 h 1000"/>
                <a:gd name="T4" fmla="*/ 86339 w 4917"/>
                <a:gd name="T5" fmla="*/ 1788 h 1000"/>
                <a:gd name="T6" fmla="*/ 77559 w 4917"/>
                <a:gd name="T7" fmla="*/ 3572 h 1000"/>
                <a:gd name="T8" fmla="*/ 0 w 4917"/>
                <a:gd name="T9" fmla="*/ 3572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6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168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EAED81ED-5FF5-45F7-B9AF-0406DBC5D7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748591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DFEFA7-607F-4D16-9FF3-D4C165E6D5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44905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C06BE-8D52-4059-9557-A7682BE39C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108763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1A8891-CD17-4DD2-AB0A-DBF211C96B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615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F3D9DC-A691-48E8-B8B3-8EFAFE42AF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38189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54AA2-29B8-4D5B-9BF3-47F0D29400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198890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4A059-5333-420C-8828-33C2E87F51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664430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82D28E-721F-4FAF-BC87-3808D2DDFB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077275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09031F-53EB-4B43-BFD4-3DB708A5F9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264583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A1D476-92D2-46A8-95CD-C716B1564D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01947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2CA517-C3B6-4D82-AF11-3578020C55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48432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786622-3FEF-462F-81A0-F149A40F55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19874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US" smtClean="0"/>
            </a:p>
          </p:txBody>
        </p:sp>
      </p:grpSp>
      <p:sp>
        <p:nvSpPr>
          <p:cNvPr id="737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374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658DBD7-E610-4026-B55B-6411301CFF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42076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2C57A8-D8C0-41F2-8688-BE48F77D44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179590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A1432E-D467-41A0-ABD8-739B90C9AB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369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B206DC-3E9E-4076-9C75-1D0EFC9092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46232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1704B4-0B42-4F17-958E-8E1FCE98EA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882182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EAAEE3-A567-4B24-98AC-154E632866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37858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05CEA-2A94-4E6A-B3B5-A96EE2E40E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08189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E156DC-D46B-4254-A102-1A2AF584B8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36439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459E57-3944-4517-9D31-93FF11C928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798133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9C01A6-3974-4DA1-B7E0-FB72A7FE7B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98397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0263FE-AB7E-4121-B1D7-FA20843168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449527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693A4-9B37-4E4C-BB1A-379DD59C50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32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FC5B13-B330-47B8-B45E-C4D308946E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4967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2C02C0-3E98-414C-8D53-C93A013639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96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301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1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1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1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1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1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1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1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1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2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2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2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2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2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2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2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2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2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2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3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3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3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3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3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3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3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3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3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3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4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4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4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4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4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304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30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304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04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04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fld id="{F80565A0-7C5E-4515-ACF5-5570C73B6A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507" r:id="rId1"/>
    <p:sldLayoutId id="2147484436" r:id="rId2"/>
    <p:sldLayoutId id="2147484437" r:id="rId3"/>
    <p:sldLayoutId id="2147484438" r:id="rId4"/>
    <p:sldLayoutId id="2147484439" r:id="rId5"/>
    <p:sldLayoutId id="2147484440" r:id="rId6"/>
    <p:sldLayoutId id="2147484441" r:id="rId7"/>
    <p:sldLayoutId id="2147484442" r:id="rId8"/>
    <p:sldLayoutId id="2147484443" r:id="rId9"/>
    <p:sldLayoutId id="2147484444" r:id="rId10"/>
    <p:sldLayoutId id="214748444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E3A2EE3B-E6A9-4A2E-B901-61CA30F2F0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446" r:id="rId1"/>
    <p:sldLayoutId id="2147484447" r:id="rId2"/>
    <p:sldLayoutId id="2147484448" r:id="rId3"/>
    <p:sldLayoutId id="2147484449" r:id="rId4"/>
    <p:sldLayoutId id="2147484450" r:id="rId5"/>
    <p:sldLayoutId id="2147484451" r:id="rId6"/>
    <p:sldLayoutId id="2147484452" r:id="rId7"/>
    <p:sldLayoutId id="2147484453" r:id="rId8"/>
    <p:sldLayoutId id="2147484454" r:id="rId9"/>
    <p:sldLayoutId id="2147484455" r:id="rId10"/>
    <p:sldLayoutId id="214748445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3080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43 h 2182"/>
                <a:gd name="T4" fmla="*/ 8883 w 4897"/>
                <a:gd name="T5" fmla="*/ 43 h 2182"/>
                <a:gd name="T6" fmla="*/ 8883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38 h 2182"/>
                <a:gd name="T4" fmla="*/ 8883 w 4897"/>
                <a:gd name="T5" fmla="*/ 38 h 2182"/>
                <a:gd name="T6" fmla="*/ 8883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0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0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0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0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1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3872C6FD-3E46-4C9D-858E-486DB877E89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1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1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508" r:id="rId1"/>
    <p:sldLayoutId id="2147484457" r:id="rId2"/>
    <p:sldLayoutId id="2147484458" r:id="rId3"/>
    <p:sldLayoutId id="2147484459" r:id="rId4"/>
    <p:sldLayoutId id="2147484460" r:id="rId5"/>
    <p:sldLayoutId id="2147484461" r:id="rId6"/>
    <p:sldLayoutId id="2147484462" r:id="rId7"/>
    <p:sldLayoutId id="2147484463" r:id="rId8"/>
    <p:sldLayoutId id="2147484464" r:id="rId9"/>
    <p:sldLayoutId id="2147484465" r:id="rId10"/>
    <p:sldLayoutId id="21474844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D9E9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4104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849 w 2780"/>
                <a:gd name="T1" fmla="*/ 18 h 953"/>
                <a:gd name="T2" fmla="*/ 2759 w 2780"/>
                <a:gd name="T3" fmla="*/ 24 h 953"/>
                <a:gd name="T4" fmla="*/ 2692 w 2780"/>
                <a:gd name="T5" fmla="*/ 102 h 953"/>
                <a:gd name="T6" fmla="*/ 2583 w 2780"/>
                <a:gd name="T7" fmla="*/ 156 h 953"/>
                <a:gd name="T8" fmla="*/ 2577 w 2780"/>
                <a:gd name="T9" fmla="*/ 222 h 953"/>
                <a:gd name="T10" fmla="*/ 2559 w 2780"/>
                <a:gd name="T11" fmla="*/ 246 h 953"/>
                <a:gd name="T12" fmla="*/ 2541 w 2780"/>
                <a:gd name="T13" fmla="*/ 252 h 953"/>
                <a:gd name="T14" fmla="*/ 2469 w 2780"/>
                <a:gd name="T15" fmla="*/ 210 h 953"/>
                <a:gd name="T16" fmla="*/ 2323 w 2780"/>
                <a:gd name="T17" fmla="*/ 192 h 953"/>
                <a:gd name="T18" fmla="*/ 2299 w 2780"/>
                <a:gd name="T19" fmla="*/ 186 h 953"/>
                <a:gd name="T20" fmla="*/ 2281 w 2780"/>
                <a:gd name="T21" fmla="*/ 192 h 953"/>
                <a:gd name="T22" fmla="*/ 2209 w 2780"/>
                <a:gd name="T23" fmla="*/ 228 h 953"/>
                <a:gd name="T24" fmla="*/ 2173 w 2780"/>
                <a:gd name="T25" fmla="*/ 240 h 953"/>
                <a:gd name="T26" fmla="*/ 2149 w 2780"/>
                <a:gd name="T27" fmla="*/ 246 h 953"/>
                <a:gd name="T28" fmla="*/ 2137 w 2780"/>
                <a:gd name="T29" fmla="*/ 258 h 953"/>
                <a:gd name="T30" fmla="*/ 2137 w 2780"/>
                <a:gd name="T31" fmla="*/ 276 h 953"/>
                <a:gd name="T32" fmla="*/ 2114 w 2780"/>
                <a:gd name="T33" fmla="*/ 300 h 953"/>
                <a:gd name="T34" fmla="*/ 2096 w 2780"/>
                <a:gd name="T35" fmla="*/ 312 h 953"/>
                <a:gd name="T36" fmla="*/ 2084 w 2780"/>
                <a:gd name="T37" fmla="*/ 324 h 953"/>
                <a:gd name="T38" fmla="*/ 2072 w 2780"/>
                <a:gd name="T39" fmla="*/ 336 h 953"/>
                <a:gd name="T40" fmla="*/ 2037 w 2780"/>
                <a:gd name="T41" fmla="*/ 342 h 953"/>
                <a:gd name="T42" fmla="*/ 1967 w 2780"/>
                <a:gd name="T43" fmla="*/ 336 h 953"/>
                <a:gd name="T44" fmla="*/ 1931 w 2780"/>
                <a:gd name="T45" fmla="*/ 330 h 953"/>
                <a:gd name="T46" fmla="*/ 1919 w 2780"/>
                <a:gd name="T47" fmla="*/ 342 h 953"/>
                <a:gd name="T48" fmla="*/ 1907 w 2780"/>
                <a:gd name="T49" fmla="*/ 354 h 953"/>
                <a:gd name="T50" fmla="*/ 1877 w 2780"/>
                <a:gd name="T51" fmla="*/ 360 h 953"/>
                <a:gd name="T52" fmla="*/ 1818 w 2780"/>
                <a:gd name="T53" fmla="*/ 342 h 953"/>
                <a:gd name="T54" fmla="*/ 1794 w 2780"/>
                <a:gd name="T55" fmla="*/ 342 h 953"/>
                <a:gd name="T56" fmla="*/ 1770 w 2780"/>
                <a:gd name="T57" fmla="*/ 354 h 953"/>
                <a:gd name="T58" fmla="*/ 1701 w 2780"/>
                <a:gd name="T59" fmla="*/ 425 h 953"/>
                <a:gd name="T60" fmla="*/ 1659 w 2780"/>
                <a:gd name="T61" fmla="*/ 569 h 953"/>
                <a:gd name="T62" fmla="*/ 1659 w 2780"/>
                <a:gd name="T63" fmla="*/ 593 h 953"/>
                <a:gd name="T64" fmla="*/ 1665 w 2780"/>
                <a:gd name="T65" fmla="*/ 641 h 953"/>
                <a:gd name="T66" fmla="*/ 1683 w 2780"/>
                <a:gd name="T67" fmla="*/ 659 h 953"/>
                <a:gd name="T68" fmla="*/ 1677 w 2780"/>
                <a:gd name="T69" fmla="*/ 671 h 953"/>
                <a:gd name="T70" fmla="*/ 1665 w 2780"/>
                <a:gd name="T71" fmla="*/ 683 h 953"/>
                <a:gd name="T72" fmla="*/ 1587 w 2780"/>
                <a:gd name="T73" fmla="*/ 689 h 953"/>
                <a:gd name="T74" fmla="*/ 1510 w 2780"/>
                <a:gd name="T75" fmla="*/ 629 h 953"/>
                <a:gd name="T76" fmla="*/ 1369 w 2780"/>
                <a:gd name="T77" fmla="*/ 587 h 953"/>
                <a:gd name="T78" fmla="*/ 1220 w 2780"/>
                <a:gd name="T79" fmla="*/ 671 h 953"/>
                <a:gd name="T80" fmla="*/ 1043 w 2780"/>
                <a:gd name="T81" fmla="*/ 731 h 953"/>
                <a:gd name="T82" fmla="*/ 840 w 2780"/>
                <a:gd name="T83" fmla="*/ 743 h 953"/>
                <a:gd name="T84" fmla="*/ 646 w 2780"/>
                <a:gd name="T85" fmla="*/ 701 h 953"/>
                <a:gd name="T86" fmla="*/ 586 w 2780"/>
                <a:gd name="T87" fmla="*/ 695 h 953"/>
                <a:gd name="T88" fmla="*/ 574 w 2780"/>
                <a:gd name="T89" fmla="*/ 701 h 953"/>
                <a:gd name="T90" fmla="*/ 538 w 2780"/>
                <a:gd name="T91" fmla="*/ 731 h 953"/>
                <a:gd name="T92" fmla="*/ 445 w 2780"/>
                <a:gd name="T93" fmla="*/ 809 h 953"/>
                <a:gd name="T94" fmla="*/ 415 w 2780"/>
                <a:gd name="T95" fmla="*/ 821 h 953"/>
                <a:gd name="T96" fmla="*/ 391 w 2780"/>
                <a:gd name="T97" fmla="*/ 821 h 953"/>
                <a:gd name="T98" fmla="*/ 344 w 2780"/>
                <a:gd name="T99" fmla="*/ 827 h 953"/>
                <a:gd name="T100" fmla="*/ 218 w 2780"/>
                <a:gd name="T101" fmla="*/ 851 h 953"/>
                <a:gd name="T102" fmla="*/ 182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861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429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429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429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429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</a:lstStyle>
          <a:p>
            <a:fld id="{E59AA057-6610-4182-A208-9064FF9C7AF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429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509" r:id="rId1"/>
    <p:sldLayoutId id="2147484467" r:id="rId2"/>
    <p:sldLayoutId id="2147484468" r:id="rId3"/>
    <p:sldLayoutId id="2147484469" r:id="rId4"/>
    <p:sldLayoutId id="2147484470" r:id="rId5"/>
    <p:sldLayoutId id="2147484471" r:id="rId6"/>
    <p:sldLayoutId id="2147484472" r:id="rId7"/>
    <p:sldLayoutId id="2147484473" r:id="rId8"/>
    <p:sldLayoutId id="2147484474" r:id="rId9"/>
    <p:sldLayoutId id="2147484475" r:id="rId10"/>
    <p:sldLayoutId id="21474844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5128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5260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5261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</p:grpSp>
        <p:grpSp>
          <p:nvGrpSpPr>
            <p:cNvPr id="5129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5258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5259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</p:grpSp>
        <p:grpSp>
          <p:nvGrpSpPr>
            <p:cNvPr id="5130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5256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  <p:sp>
            <p:nvSpPr>
              <p:cNvPr id="5257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smtClean="0"/>
              </a:p>
            </p:txBody>
          </p:sp>
        </p:grpSp>
        <p:grpSp>
          <p:nvGrpSpPr>
            <p:cNvPr id="5131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5132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5254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defRPr/>
                  </a:pPr>
                  <a:endParaRPr lang="en-US" smtClean="0"/>
                </a:p>
              </p:txBody>
            </p:sp>
            <p:sp>
              <p:nvSpPr>
                <p:cNvPr id="5255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defRPr/>
                  </a:pPr>
                  <a:endParaRPr lang="en-US" smtClean="0"/>
                </a:p>
              </p:txBody>
            </p:sp>
          </p:grpSp>
          <p:grpSp>
            <p:nvGrpSpPr>
              <p:cNvPr id="5133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5156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5252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3 w 2736"/>
                      <a:gd name="T3" fmla="*/ 2 h 504"/>
                      <a:gd name="T4" fmla="*/ 28 w 2736"/>
                      <a:gd name="T5" fmla="*/ 1 h 504"/>
                      <a:gd name="T6" fmla="*/ 43 w 2736"/>
                      <a:gd name="T7" fmla="*/ 1 h 504"/>
                      <a:gd name="T8" fmla="*/ 42 w 2736"/>
                      <a:gd name="T9" fmla="*/ 1 h 504"/>
                      <a:gd name="T10" fmla="*/ 28 w 2736"/>
                      <a:gd name="T11" fmla="*/ 1 h 504"/>
                      <a:gd name="T12" fmla="*/ 10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53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 w 1769"/>
                      <a:gd name="T3" fmla="*/ 1 h 791"/>
                      <a:gd name="T4" fmla="*/ 4 w 1769"/>
                      <a:gd name="T5" fmla="*/ 2 h 791"/>
                      <a:gd name="T6" fmla="*/ 5 w 1769"/>
                      <a:gd name="T7" fmla="*/ 6 h 791"/>
                      <a:gd name="T8" fmla="*/ 5 w 1769"/>
                      <a:gd name="T9" fmla="*/ 9 h 791"/>
                      <a:gd name="T10" fmla="*/ 5 w 1769"/>
                      <a:gd name="T11" fmla="*/ 11 h 791"/>
                      <a:gd name="T12" fmla="*/ 5 w 1769"/>
                      <a:gd name="T13" fmla="*/ 9 h 791"/>
                      <a:gd name="T14" fmla="*/ 4 w 1769"/>
                      <a:gd name="T15" fmla="*/ 6 h 791"/>
                      <a:gd name="T16" fmla="*/ 3 w 1769"/>
                      <a:gd name="T17" fmla="*/ 4 h 791"/>
                      <a:gd name="T18" fmla="*/ 2 w 1769"/>
                      <a:gd name="T19" fmla="*/ 2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57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5250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21 w 2736"/>
                      <a:gd name="T3" fmla="*/ 6 h 504"/>
                      <a:gd name="T4" fmla="*/ 44 w 2736"/>
                      <a:gd name="T5" fmla="*/ 1 h 504"/>
                      <a:gd name="T6" fmla="*/ 68 w 2736"/>
                      <a:gd name="T7" fmla="*/ 1 h 504"/>
                      <a:gd name="T8" fmla="*/ 67 w 2736"/>
                      <a:gd name="T9" fmla="*/ 4 h 504"/>
                      <a:gd name="T10" fmla="*/ 44 w 2736"/>
                      <a:gd name="T11" fmla="*/ 4 h 504"/>
                      <a:gd name="T12" fmla="*/ 17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51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 w 1769"/>
                      <a:gd name="T3" fmla="*/ 2 h 791"/>
                      <a:gd name="T4" fmla="*/ 6 w 1769"/>
                      <a:gd name="T5" fmla="*/ 7 h 791"/>
                      <a:gd name="T6" fmla="*/ 8 w 1769"/>
                      <a:gd name="T7" fmla="*/ 15 h 791"/>
                      <a:gd name="T8" fmla="*/ 8 w 1769"/>
                      <a:gd name="T9" fmla="*/ 21 h 791"/>
                      <a:gd name="T10" fmla="*/ 8 w 1769"/>
                      <a:gd name="T11" fmla="*/ 28 h 791"/>
                      <a:gd name="T12" fmla="*/ 7 w 1769"/>
                      <a:gd name="T13" fmla="*/ 22 h 791"/>
                      <a:gd name="T14" fmla="*/ 7 w 1769"/>
                      <a:gd name="T15" fmla="*/ 16 h 791"/>
                      <a:gd name="T16" fmla="*/ 5 w 1769"/>
                      <a:gd name="T17" fmla="*/ 10 h 791"/>
                      <a:gd name="T18" fmla="*/ 3 w 1769"/>
                      <a:gd name="T19" fmla="*/ 6 h 791"/>
                      <a:gd name="T20" fmla="*/ 0 w 1769"/>
                      <a:gd name="T21" fmla="*/ 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58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5248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5 h 504"/>
                      <a:gd name="T2" fmla="*/ 15 w 2736"/>
                      <a:gd name="T3" fmla="*/ 2 h 504"/>
                      <a:gd name="T4" fmla="*/ 30 w 2736"/>
                      <a:gd name="T5" fmla="*/ 1 h 504"/>
                      <a:gd name="T6" fmla="*/ 46 w 2736"/>
                      <a:gd name="T7" fmla="*/ 1 h 504"/>
                      <a:gd name="T8" fmla="*/ 46 w 2736"/>
                      <a:gd name="T9" fmla="*/ 1 h 504"/>
                      <a:gd name="T10" fmla="*/ 29 w 2736"/>
                      <a:gd name="T11" fmla="*/ 1 h 504"/>
                      <a:gd name="T12" fmla="*/ 11 w 2736"/>
                      <a:gd name="T13" fmla="*/ 3 h 504"/>
                      <a:gd name="T14" fmla="*/ 0 w 2736"/>
                      <a:gd name="T15" fmla="*/ 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49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 w 1769"/>
                      <a:gd name="T3" fmla="*/ 1 h 791"/>
                      <a:gd name="T4" fmla="*/ 4 w 1769"/>
                      <a:gd name="T5" fmla="*/ 2 h 791"/>
                      <a:gd name="T6" fmla="*/ 5 w 1769"/>
                      <a:gd name="T7" fmla="*/ 4 h 791"/>
                      <a:gd name="T8" fmla="*/ 5 w 1769"/>
                      <a:gd name="T9" fmla="*/ 6 h 791"/>
                      <a:gd name="T10" fmla="*/ 5 w 1769"/>
                      <a:gd name="T11" fmla="*/ 8 h 791"/>
                      <a:gd name="T12" fmla="*/ 5 w 1769"/>
                      <a:gd name="T13" fmla="*/ 7 h 791"/>
                      <a:gd name="T14" fmla="*/ 4 w 1769"/>
                      <a:gd name="T15" fmla="*/ 5 h 791"/>
                      <a:gd name="T16" fmla="*/ 4 w 1769"/>
                      <a:gd name="T17" fmla="*/ 3 h 791"/>
                      <a:gd name="T18" fmla="*/ 2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59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5246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13 h 504"/>
                      <a:gd name="T2" fmla="*/ 10 w 2736"/>
                      <a:gd name="T3" fmla="*/ 5 h 504"/>
                      <a:gd name="T4" fmla="*/ 22 w 2736"/>
                      <a:gd name="T5" fmla="*/ 1 h 504"/>
                      <a:gd name="T6" fmla="*/ 34 w 2736"/>
                      <a:gd name="T7" fmla="*/ 1 h 504"/>
                      <a:gd name="T8" fmla="*/ 33 w 2736"/>
                      <a:gd name="T9" fmla="*/ 3 h 504"/>
                      <a:gd name="T10" fmla="*/ 22 w 2736"/>
                      <a:gd name="T11" fmla="*/ 3 h 504"/>
                      <a:gd name="T12" fmla="*/ 8 w 2736"/>
                      <a:gd name="T13" fmla="*/ 7 h 504"/>
                      <a:gd name="T14" fmla="*/ 0 w 2736"/>
                      <a:gd name="T15" fmla="*/ 1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47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 w 1769"/>
                      <a:gd name="T3" fmla="*/ 1 h 791"/>
                      <a:gd name="T4" fmla="*/ 3 w 1769"/>
                      <a:gd name="T5" fmla="*/ 5 h 791"/>
                      <a:gd name="T6" fmla="*/ 4 w 1769"/>
                      <a:gd name="T7" fmla="*/ 11 h 791"/>
                      <a:gd name="T8" fmla="*/ 4 w 1769"/>
                      <a:gd name="T9" fmla="*/ 15 h 791"/>
                      <a:gd name="T10" fmla="*/ 4 w 1769"/>
                      <a:gd name="T11" fmla="*/ 20 h 791"/>
                      <a:gd name="T12" fmla="*/ 4 w 1769"/>
                      <a:gd name="T13" fmla="*/ 17 h 791"/>
                      <a:gd name="T14" fmla="*/ 3 w 1769"/>
                      <a:gd name="T15" fmla="*/ 11 h 791"/>
                      <a:gd name="T16" fmla="*/ 3 w 1769"/>
                      <a:gd name="T17" fmla="*/ 7 h 791"/>
                      <a:gd name="T18" fmla="*/ 2 w 1769"/>
                      <a:gd name="T19" fmla="*/ 4 h 791"/>
                      <a:gd name="T20" fmla="*/ 0 w 1769"/>
                      <a:gd name="T21" fmla="*/ 2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60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5244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5 w 2736"/>
                      <a:gd name="T3" fmla="*/ 2 h 504"/>
                      <a:gd name="T4" fmla="*/ 11 w 2736"/>
                      <a:gd name="T5" fmla="*/ 1 h 504"/>
                      <a:gd name="T6" fmla="*/ 16 w 2736"/>
                      <a:gd name="T7" fmla="*/ 1 h 504"/>
                      <a:gd name="T8" fmla="*/ 16 w 2736"/>
                      <a:gd name="T9" fmla="*/ 1 h 504"/>
                      <a:gd name="T10" fmla="*/ 10 w 2736"/>
                      <a:gd name="T11" fmla="*/ 1 h 504"/>
                      <a:gd name="T12" fmla="*/ 4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45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0 w 1769"/>
                      <a:gd name="T3" fmla="*/ 1 h 791"/>
                      <a:gd name="T4" fmla="*/ 1 w 1769"/>
                      <a:gd name="T5" fmla="*/ 2 h 791"/>
                      <a:gd name="T6" fmla="*/ 2 w 1769"/>
                      <a:gd name="T7" fmla="*/ 6 h 791"/>
                      <a:gd name="T8" fmla="*/ 2 w 1769"/>
                      <a:gd name="T9" fmla="*/ 7 h 791"/>
                      <a:gd name="T10" fmla="*/ 2 w 1769"/>
                      <a:gd name="T11" fmla="*/ 11 h 791"/>
                      <a:gd name="T12" fmla="*/ 2 w 1769"/>
                      <a:gd name="T13" fmla="*/ 9 h 791"/>
                      <a:gd name="T14" fmla="*/ 1 w 1769"/>
                      <a:gd name="T15" fmla="*/ 6 h 791"/>
                      <a:gd name="T16" fmla="*/ 1 w 1769"/>
                      <a:gd name="T17" fmla="*/ 4 h 791"/>
                      <a:gd name="T18" fmla="*/ 0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61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5242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2 w 2736"/>
                      <a:gd name="T3" fmla="*/ 0 h 504"/>
                      <a:gd name="T4" fmla="*/ 4 w 2736"/>
                      <a:gd name="T5" fmla="*/ 0 h 504"/>
                      <a:gd name="T6" fmla="*/ 7 w 2736"/>
                      <a:gd name="T7" fmla="*/ 0 h 504"/>
                      <a:gd name="T8" fmla="*/ 7 w 2736"/>
                      <a:gd name="T9" fmla="*/ 0 h 504"/>
                      <a:gd name="T10" fmla="*/ 4 w 2736"/>
                      <a:gd name="T11" fmla="*/ 0 h 504"/>
                      <a:gd name="T12" fmla="*/ 2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43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1 w 1769"/>
                      <a:gd name="T7" fmla="*/ 0 h 791"/>
                      <a:gd name="T8" fmla="*/ 1 w 1769"/>
                      <a:gd name="T9" fmla="*/ 0 h 791"/>
                      <a:gd name="T10" fmla="*/ 1 w 1769"/>
                      <a:gd name="T11" fmla="*/ 0 h 791"/>
                      <a:gd name="T12" fmla="*/ 1 w 1769"/>
                      <a:gd name="T13" fmla="*/ 0 h 791"/>
                      <a:gd name="T14" fmla="*/ 1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62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5240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1 w 2736"/>
                      <a:gd name="T5" fmla="*/ 0 h 504"/>
                      <a:gd name="T6" fmla="*/ 2 w 2736"/>
                      <a:gd name="T7" fmla="*/ 0 h 504"/>
                      <a:gd name="T8" fmla="*/ 2 w 2736"/>
                      <a:gd name="T9" fmla="*/ 0 h 504"/>
                      <a:gd name="T10" fmla="*/ 1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41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63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5238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3 w 2736"/>
                      <a:gd name="T3" fmla="*/ 2 h 504"/>
                      <a:gd name="T4" fmla="*/ 28 w 2736"/>
                      <a:gd name="T5" fmla="*/ 1 h 504"/>
                      <a:gd name="T6" fmla="*/ 43 w 2736"/>
                      <a:gd name="T7" fmla="*/ 1 h 504"/>
                      <a:gd name="T8" fmla="*/ 42 w 2736"/>
                      <a:gd name="T9" fmla="*/ 1 h 504"/>
                      <a:gd name="T10" fmla="*/ 28 w 2736"/>
                      <a:gd name="T11" fmla="*/ 1 h 504"/>
                      <a:gd name="T12" fmla="*/ 10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39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 w 1769"/>
                      <a:gd name="T3" fmla="*/ 1 h 791"/>
                      <a:gd name="T4" fmla="*/ 4 w 1769"/>
                      <a:gd name="T5" fmla="*/ 2 h 791"/>
                      <a:gd name="T6" fmla="*/ 5 w 1769"/>
                      <a:gd name="T7" fmla="*/ 6 h 791"/>
                      <a:gd name="T8" fmla="*/ 5 w 1769"/>
                      <a:gd name="T9" fmla="*/ 9 h 791"/>
                      <a:gd name="T10" fmla="*/ 5 w 1769"/>
                      <a:gd name="T11" fmla="*/ 11 h 791"/>
                      <a:gd name="T12" fmla="*/ 5 w 1769"/>
                      <a:gd name="T13" fmla="*/ 9 h 791"/>
                      <a:gd name="T14" fmla="*/ 4 w 1769"/>
                      <a:gd name="T15" fmla="*/ 6 h 791"/>
                      <a:gd name="T16" fmla="*/ 3 w 1769"/>
                      <a:gd name="T17" fmla="*/ 4 h 791"/>
                      <a:gd name="T18" fmla="*/ 2 w 1769"/>
                      <a:gd name="T19" fmla="*/ 2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64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5236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21 w 2736"/>
                      <a:gd name="T3" fmla="*/ 6 h 504"/>
                      <a:gd name="T4" fmla="*/ 44 w 2736"/>
                      <a:gd name="T5" fmla="*/ 1 h 504"/>
                      <a:gd name="T6" fmla="*/ 68 w 2736"/>
                      <a:gd name="T7" fmla="*/ 1 h 504"/>
                      <a:gd name="T8" fmla="*/ 67 w 2736"/>
                      <a:gd name="T9" fmla="*/ 4 h 504"/>
                      <a:gd name="T10" fmla="*/ 44 w 2736"/>
                      <a:gd name="T11" fmla="*/ 4 h 504"/>
                      <a:gd name="T12" fmla="*/ 17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37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 w 1769"/>
                      <a:gd name="T3" fmla="*/ 2 h 791"/>
                      <a:gd name="T4" fmla="*/ 6 w 1769"/>
                      <a:gd name="T5" fmla="*/ 7 h 791"/>
                      <a:gd name="T6" fmla="*/ 8 w 1769"/>
                      <a:gd name="T7" fmla="*/ 15 h 791"/>
                      <a:gd name="T8" fmla="*/ 8 w 1769"/>
                      <a:gd name="T9" fmla="*/ 21 h 791"/>
                      <a:gd name="T10" fmla="*/ 8 w 1769"/>
                      <a:gd name="T11" fmla="*/ 28 h 791"/>
                      <a:gd name="T12" fmla="*/ 7 w 1769"/>
                      <a:gd name="T13" fmla="*/ 22 h 791"/>
                      <a:gd name="T14" fmla="*/ 7 w 1769"/>
                      <a:gd name="T15" fmla="*/ 16 h 791"/>
                      <a:gd name="T16" fmla="*/ 5 w 1769"/>
                      <a:gd name="T17" fmla="*/ 10 h 791"/>
                      <a:gd name="T18" fmla="*/ 3 w 1769"/>
                      <a:gd name="T19" fmla="*/ 6 h 791"/>
                      <a:gd name="T20" fmla="*/ 0 w 1769"/>
                      <a:gd name="T21" fmla="*/ 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65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5234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5 h 504"/>
                      <a:gd name="T2" fmla="*/ 15 w 2736"/>
                      <a:gd name="T3" fmla="*/ 2 h 504"/>
                      <a:gd name="T4" fmla="*/ 30 w 2736"/>
                      <a:gd name="T5" fmla="*/ 1 h 504"/>
                      <a:gd name="T6" fmla="*/ 46 w 2736"/>
                      <a:gd name="T7" fmla="*/ 1 h 504"/>
                      <a:gd name="T8" fmla="*/ 46 w 2736"/>
                      <a:gd name="T9" fmla="*/ 1 h 504"/>
                      <a:gd name="T10" fmla="*/ 29 w 2736"/>
                      <a:gd name="T11" fmla="*/ 1 h 504"/>
                      <a:gd name="T12" fmla="*/ 11 w 2736"/>
                      <a:gd name="T13" fmla="*/ 3 h 504"/>
                      <a:gd name="T14" fmla="*/ 0 w 2736"/>
                      <a:gd name="T15" fmla="*/ 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35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 w 1769"/>
                      <a:gd name="T3" fmla="*/ 1 h 791"/>
                      <a:gd name="T4" fmla="*/ 4 w 1769"/>
                      <a:gd name="T5" fmla="*/ 2 h 791"/>
                      <a:gd name="T6" fmla="*/ 5 w 1769"/>
                      <a:gd name="T7" fmla="*/ 4 h 791"/>
                      <a:gd name="T8" fmla="*/ 5 w 1769"/>
                      <a:gd name="T9" fmla="*/ 6 h 791"/>
                      <a:gd name="T10" fmla="*/ 5 w 1769"/>
                      <a:gd name="T11" fmla="*/ 8 h 791"/>
                      <a:gd name="T12" fmla="*/ 5 w 1769"/>
                      <a:gd name="T13" fmla="*/ 7 h 791"/>
                      <a:gd name="T14" fmla="*/ 4 w 1769"/>
                      <a:gd name="T15" fmla="*/ 5 h 791"/>
                      <a:gd name="T16" fmla="*/ 4 w 1769"/>
                      <a:gd name="T17" fmla="*/ 3 h 791"/>
                      <a:gd name="T18" fmla="*/ 2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66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5232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13 h 504"/>
                      <a:gd name="T2" fmla="*/ 10 w 2736"/>
                      <a:gd name="T3" fmla="*/ 5 h 504"/>
                      <a:gd name="T4" fmla="*/ 22 w 2736"/>
                      <a:gd name="T5" fmla="*/ 1 h 504"/>
                      <a:gd name="T6" fmla="*/ 34 w 2736"/>
                      <a:gd name="T7" fmla="*/ 1 h 504"/>
                      <a:gd name="T8" fmla="*/ 33 w 2736"/>
                      <a:gd name="T9" fmla="*/ 3 h 504"/>
                      <a:gd name="T10" fmla="*/ 22 w 2736"/>
                      <a:gd name="T11" fmla="*/ 3 h 504"/>
                      <a:gd name="T12" fmla="*/ 8 w 2736"/>
                      <a:gd name="T13" fmla="*/ 7 h 504"/>
                      <a:gd name="T14" fmla="*/ 0 w 2736"/>
                      <a:gd name="T15" fmla="*/ 1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33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 w 1769"/>
                      <a:gd name="T3" fmla="*/ 1 h 791"/>
                      <a:gd name="T4" fmla="*/ 3 w 1769"/>
                      <a:gd name="T5" fmla="*/ 5 h 791"/>
                      <a:gd name="T6" fmla="*/ 4 w 1769"/>
                      <a:gd name="T7" fmla="*/ 11 h 791"/>
                      <a:gd name="T8" fmla="*/ 4 w 1769"/>
                      <a:gd name="T9" fmla="*/ 15 h 791"/>
                      <a:gd name="T10" fmla="*/ 4 w 1769"/>
                      <a:gd name="T11" fmla="*/ 20 h 791"/>
                      <a:gd name="T12" fmla="*/ 4 w 1769"/>
                      <a:gd name="T13" fmla="*/ 17 h 791"/>
                      <a:gd name="T14" fmla="*/ 3 w 1769"/>
                      <a:gd name="T15" fmla="*/ 11 h 791"/>
                      <a:gd name="T16" fmla="*/ 3 w 1769"/>
                      <a:gd name="T17" fmla="*/ 7 h 791"/>
                      <a:gd name="T18" fmla="*/ 2 w 1769"/>
                      <a:gd name="T19" fmla="*/ 4 h 791"/>
                      <a:gd name="T20" fmla="*/ 0 w 1769"/>
                      <a:gd name="T21" fmla="*/ 2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67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5230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5 w 2736"/>
                      <a:gd name="T3" fmla="*/ 2 h 504"/>
                      <a:gd name="T4" fmla="*/ 11 w 2736"/>
                      <a:gd name="T5" fmla="*/ 1 h 504"/>
                      <a:gd name="T6" fmla="*/ 16 w 2736"/>
                      <a:gd name="T7" fmla="*/ 1 h 504"/>
                      <a:gd name="T8" fmla="*/ 16 w 2736"/>
                      <a:gd name="T9" fmla="*/ 1 h 504"/>
                      <a:gd name="T10" fmla="*/ 10 w 2736"/>
                      <a:gd name="T11" fmla="*/ 1 h 504"/>
                      <a:gd name="T12" fmla="*/ 4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31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0 w 1769"/>
                      <a:gd name="T3" fmla="*/ 1 h 791"/>
                      <a:gd name="T4" fmla="*/ 1 w 1769"/>
                      <a:gd name="T5" fmla="*/ 2 h 791"/>
                      <a:gd name="T6" fmla="*/ 2 w 1769"/>
                      <a:gd name="T7" fmla="*/ 6 h 791"/>
                      <a:gd name="T8" fmla="*/ 2 w 1769"/>
                      <a:gd name="T9" fmla="*/ 7 h 791"/>
                      <a:gd name="T10" fmla="*/ 2 w 1769"/>
                      <a:gd name="T11" fmla="*/ 11 h 791"/>
                      <a:gd name="T12" fmla="*/ 2 w 1769"/>
                      <a:gd name="T13" fmla="*/ 9 h 791"/>
                      <a:gd name="T14" fmla="*/ 1 w 1769"/>
                      <a:gd name="T15" fmla="*/ 6 h 791"/>
                      <a:gd name="T16" fmla="*/ 1 w 1769"/>
                      <a:gd name="T17" fmla="*/ 4 h 791"/>
                      <a:gd name="T18" fmla="*/ 0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68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5228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2 w 2736"/>
                      <a:gd name="T3" fmla="*/ 0 h 504"/>
                      <a:gd name="T4" fmla="*/ 4 w 2736"/>
                      <a:gd name="T5" fmla="*/ 0 h 504"/>
                      <a:gd name="T6" fmla="*/ 7 w 2736"/>
                      <a:gd name="T7" fmla="*/ 0 h 504"/>
                      <a:gd name="T8" fmla="*/ 7 w 2736"/>
                      <a:gd name="T9" fmla="*/ 0 h 504"/>
                      <a:gd name="T10" fmla="*/ 4 w 2736"/>
                      <a:gd name="T11" fmla="*/ 0 h 504"/>
                      <a:gd name="T12" fmla="*/ 2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29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1 w 1769"/>
                      <a:gd name="T7" fmla="*/ 0 h 791"/>
                      <a:gd name="T8" fmla="*/ 1 w 1769"/>
                      <a:gd name="T9" fmla="*/ 0 h 791"/>
                      <a:gd name="T10" fmla="*/ 1 w 1769"/>
                      <a:gd name="T11" fmla="*/ 0 h 791"/>
                      <a:gd name="T12" fmla="*/ 1 w 1769"/>
                      <a:gd name="T13" fmla="*/ 0 h 791"/>
                      <a:gd name="T14" fmla="*/ 1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69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5226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1 w 2736"/>
                      <a:gd name="T5" fmla="*/ 0 h 504"/>
                      <a:gd name="T6" fmla="*/ 2 w 2736"/>
                      <a:gd name="T7" fmla="*/ 0 h 504"/>
                      <a:gd name="T8" fmla="*/ 2 w 2736"/>
                      <a:gd name="T9" fmla="*/ 0 h 504"/>
                      <a:gd name="T10" fmla="*/ 1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27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70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5224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1 w 2736"/>
                      <a:gd name="T5" fmla="*/ 0 h 504"/>
                      <a:gd name="T6" fmla="*/ 2 w 2736"/>
                      <a:gd name="T7" fmla="*/ 0 h 504"/>
                      <a:gd name="T8" fmla="*/ 2 w 2736"/>
                      <a:gd name="T9" fmla="*/ 0 h 504"/>
                      <a:gd name="T10" fmla="*/ 1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25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71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5222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23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72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5220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21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73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5218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19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74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5216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17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75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5214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1 w 2736"/>
                      <a:gd name="T5" fmla="*/ 0 h 504"/>
                      <a:gd name="T6" fmla="*/ 2 w 2736"/>
                      <a:gd name="T7" fmla="*/ 0 h 504"/>
                      <a:gd name="T8" fmla="*/ 2 w 2736"/>
                      <a:gd name="T9" fmla="*/ 0 h 504"/>
                      <a:gd name="T10" fmla="*/ 1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15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76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5212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1 w 2736"/>
                      <a:gd name="T5" fmla="*/ 0 h 504"/>
                      <a:gd name="T6" fmla="*/ 2 w 2736"/>
                      <a:gd name="T7" fmla="*/ 0 h 504"/>
                      <a:gd name="T8" fmla="*/ 2 w 2736"/>
                      <a:gd name="T9" fmla="*/ 0 h 504"/>
                      <a:gd name="T10" fmla="*/ 1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13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177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0 h 504"/>
                    <a:gd name="T2" fmla="*/ 0 w 2736"/>
                    <a:gd name="T3" fmla="*/ 0 h 504"/>
                    <a:gd name="T4" fmla="*/ 0 w 2736"/>
                    <a:gd name="T5" fmla="*/ 0 h 504"/>
                    <a:gd name="T6" fmla="*/ 0 w 2736"/>
                    <a:gd name="T7" fmla="*/ 0 h 504"/>
                    <a:gd name="T8" fmla="*/ 0 w 2736"/>
                    <a:gd name="T9" fmla="*/ 0 h 504"/>
                    <a:gd name="T10" fmla="*/ 0 w 2736"/>
                    <a:gd name="T11" fmla="*/ 0 h 504"/>
                    <a:gd name="T12" fmla="*/ 0 w 2736"/>
                    <a:gd name="T13" fmla="*/ 0 h 504"/>
                    <a:gd name="T14" fmla="*/ 0 w 2736"/>
                    <a:gd name="T15" fmla="*/ 0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8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0 w 1769"/>
                    <a:gd name="T1" fmla="*/ 0 h 791"/>
                    <a:gd name="T2" fmla="*/ 0 w 1769"/>
                    <a:gd name="T3" fmla="*/ 0 h 791"/>
                    <a:gd name="T4" fmla="*/ 0 w 1769"/>
                    <a:gd name="T5" fmla="*/ 0 h 791"/>
                    <a:gd name="T6" fmla="*/ 0 w 1769"/>
                    <a:gd name="T7" fmla="*/ 0 h 791"/>
                    <a:gd name="T8" fmla="*/ 0 w 1769"/>
                    <a:gd name="T9" fmla="*/ 0 h 791"/>
                    <a:gd name="T10" fmla="*/ 0 w 1769"/>
                    <a:gd name="T11" fmla="*/ 0 h 791"/>
                    <a:gd name="T12" fmla="*/ 0 w 1769"/>
                    <a:gd name="T13" fmla="*/ 0 h 791"/>
                    <a:gd name="T14" fmla="*/ 0 w 1769"/>
                    <a:gd name="T15" fmla="*/ 0 h 791"/>
                    <a:gd name="T16" fmla="*/ 0 w 1769"/>
                    <a:gd name="T17" fmla="*/ 0 h 791"/>
                    <a:gd name="T18" fmla="*/ 0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5179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5210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11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80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5208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2 h 504"/>
                      <a:gd name="T2" fmla="*/ 0 w 2736"/>
                      <a:gd name="T3" fmla="*/ 1 h 504"/>
                      <a:gd name="T4" fmla="*/ 1 w 2736"/>
                      <a:gd name="T5" fmla="*/ 1 h 504"/>
                      <a:gd name="T6" fmla="*/ 1 w 2736"/>
                      <a:gd name="T7" fmla="*/ 1 h 504"/>
                      <a:gd name="T8" fmla="*/ 1 w 2736"/>
                      <a:gd name="T9" fmla="*/ 1 h 504"/>
                      <a:gd name="T10" fmla="*/ 1 w 2736"/>
                      <a:gd name="T11" fmla="*/ 1 h 504"/>
                      <a:gd name="T12" fmla="*/ 0 w 2736"/>
                      <a:gd name="T13" fmla="*/ 1 h 504"/>
                      <a:gd name="T14" fmla="*/ 0 w 2736"/>
                      <a:gd name="T15" fmla="*/ 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09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0 w 1769"/>
                      <a:gd name="T3" fmla="*/ 1 h 791"/>
                      <a:gd name="T4" fmla="*/ 0 w 1769"/>
                      <a:gd name="T5" fmla="*/ 1 h 791"/>
                      <a:gd name="T6" fmla="*/ 0 w 1769"/>
                      <a:gd name="T7" fmla="*/ 2 h 791"/>
                      <a:gd name="T8" fmla="*/ 0 w 1769"/>
                      <a:gd name="T9" fmla="*/ 2 h 791"/>
                      <a:gd name="T10" fmla="*/ 0 w 1769"/>
                      <a:gd name="T11" fmla="*/ 3 h 791"/>
                      <a:gd name="T12" fmla="*/ 0 w 1769"/>
                      <a:gd name="T13" fmla="*/ 2 h 791"/>
                      <a:gd name="T14" fmla="*/ 0 w 1769"/>
                      <a:gd name="T15" fmla="*/ 2 h 791"/>
                      <a:gd name="T16" fmla="*/ 0 w 1769"/>
                      <a:gd name="T17" fmla="*/ 1 h 791"/>
                      <a:gd name="T18" fmla="*/ 0 w 1769"/>
                      <a:gd name="T19" fmla="*/ 1 h 791"/>
                      <a:gd name="T20" fmla="*/ 0 w 1769"/>
                      <a:gd name="T21" fmla="*/ 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81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5206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07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82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5204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3 w 2736"/>
                      <a:gd name="T3" fmla="*/ 2 h 504"/>
                      <a:gd name="T4" fmla="*/ 28 w 2736"/>
                      <a:gd name="T5" fmla="*/ 1 h 504"/>
                      <a:gd name="T6" fmla="*/ 43 w 2736"/>
                      <a:gd name="T7" fmla="*/ 1 h 504"/>
                      <a:gd name="T8" fmla="*/ 42 w 2736"/>
                      <a:gd name="T9" fmla="*/ 1 h 504"/>
                      <a:gd name="T10" fmla="*/ 28 w 2736"/>
                      <a:gd name="T11" fmla="*/ 1 h 504"/>
                      <a:gd name="T12" fmla="*/ 10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05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 w 1769"/>
                      <a:gd name="T3" fmla="*/ 1 h 791"/>
                      <a:gd name="T4" fmla="*/ 4 w 1769"/>
                      <a:gd name="T5" fmla="*/ 2 h 791"/>
                      <a:gd name="T6" fmla="*/ 5 w 1769"/>
                      <a:gd name="T7" fmla="*/ 6 h 791"/>
                      <a:gd name="T8" fmla="*/ 5 w 1769"/>
                      <a:gd name="T9" fmla="*/ 9 h 791"/>
                      <a:gd name="T10" fmla="*/ 5 w 1769"/>
                      <a:gd name="T11" fmla="*/ 11 h 791"/>
                      <a:gd name="T12" fmla="*/ 5 w 1769"/>
                      <a:gd name="T13" fmla="*/ 9 h 791"/>
                      <a:gd name="T14" fmla="*/ 4 w 1769"/>
                      <a:gd name="T15" fmla="*/ 6 h 791"/>
                      <a:gd name="T16" fmla="*/ 3 w 1769"/>
                      <a:gd name="T17" fmla="*/ 4 h 791"/>
                      <a:gd name="T18" fmla="*/ 2 w 1769"/>
                      <a:gd name="T19" fmla="*/ 2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83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5202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7 w 2736"/>
                      <a:gd name="T3" fmla="*/ 2 h 504"/>
                      <a:gd name="T4" fmla="*/ 14 w 2736"/>
                      <a:gd name="T5" fmla="*/ 1 h 504"/>
                      <a:gd name="T6" fmla="*/ 21 w 2736"/>
                      <a:gd name="T7" fmla="*/ 1 h 504"/>
                      <a:gd name="T8" fmla="*/ 21 w 2736"/>
                      <a:gd name="T9" fmla="*/ 1 h 504"/>
                      <a:gd name="T10" fmla="*/ 13 w 2736"/>
                      <a:gd name="T11" fmla="*/ 1 h 504"/>
                      <a:gd name="T12" fmla="*/ 5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03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0 w 1769"/>
                      <a:gd name="T3" fmla="*/ 1 h 791"/>
                      <a:gd name="T4" fmla="*/ 1 w 1769"/>
                      <a:gd name="T5" fmla="*/ 2 h 791"/>
                      <a:gd name="T6" fmla="*/ 2 w 1769"/>
                      <a:gd name="T7" fmla="*/ 6 h 791"/>
                      <a:gd name="T8" fmla="*/ 2 w 1769"/>
                      <a:gd name="T9" fmla="*/ 9 h 791"/>
                      <a:gd name="T10" fmla="*/ 2 w 1769"/>
                      <a:gd name="T11" fmla="*/ 11 h 791"/>
                      <a:gd name="T12" fmla="*/ 2 w 1769"/>
                      <a:gd name="T13" fmla="*/ 9 h 791"/>
                      <a:gd name="T14" fmla="*/ 2 w 1769"/>
                      <a:gd name="T15" fmla="*/ 6 h 791"/>
                      <a:gd name="T16" fmla="*/ 1 w 1769"/>
                      <a:gd name="T17" fmla="*/ 4 h 791"/>
                      <a:gd name="T18" fmla="*/ 0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84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5200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5 h 504"/>
                      <a:gd name="T2" fmla="*/ 13 w 2736"/>
                      <a:gd name="T3" fmla="*/ 2 h 504"/>
                      <a:gd name="T4" fmla="*/ 26 w 2736"/>
                      <a:gd name="T5" fmla="*/ 1 h 504"/>
                      <a:gd name="T6" fmla="*/ 40 w 2736"/>
                      <a:gd name="T7" fmla="*/ 1 h 504"/>
                      <a:gd name="T8" fmla="*/ 40 w 2736"/>
                      <a:gd name="T9" fmla="*/ 1 h 504"/>
                      <a:gd name="T10" fmla="*/ 26 w 2736"/>
                      <a:gd name="T11" fmla="*/ 1 h 504"/>
                      <a:gd name="T12" fmla="*/ 9 w 2736"/>
                      <a:gd name="T13" fmla="*/ 3 h 504"/>
                      <a:gd name="T14" fmla="*/ 0 w 2736"/>
                      <a:gd name="T15" fmla="*/ 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01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 w 1769"/>
                      <a:gd name="T3" fmla="*/ 1 h 791"/>
                      <a:gd name="T4" fmla="*/ 3 w 1769"/>
                      <a:gd name="T5" fmla="*/ 2 h 791"/>
                      <a:gd name="T6" fmla="*/ 5 w 1769"/>
                      <a:gd name="T7" fmla="*/ 4 h 791"/>
                      <a:gd name="T8" fmla="*/ 5 w 1769"/>
                      <a:gd name="T9" fmla="*/ 6 h 791"/>
                      <a:gd name="T10" fmla="*/ 5 w 1769"/>
                      <a:gd name="T11" fmla="*/ 8 h 791"/>
                      <a:gd name="T12" fmla="*/ 4 w 1769"/>
                      <a:gd name="T13" fmla="*/ 6 h 791"/>
                      <a:gd name="T14" fmla="*/ 4 w 1769"/>
                      <a:gd name="T15" fmla="*/ 5 h 791"/>
                      <a:gd name="T16" fmla="*/ 3 w 1769"/>
                      <a:gd name="T17" fmla="*/ 3 h 791"/>
                      <a:gd name="T18" fmla="*/ 2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85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5198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3 w 2736"/>
                      <a:gd name="T3" fmla="*/ 2 h 504"/>
                      <a:gd name="T4" fmla="*/ 28 w 2736"/>
                      <a:gd name="T5" fmla="*/ 1 h 504"/>
                      <a:gd name="T6" fmla="*/ 43 w 2736"/>
                      <a:gd name="T7" fmla="*/ 1 h 504"/>
                      <a:gd name="T8" fmla="*/ 42 w 2736"/>
                      <a:gd name="T9" fmla="*/ 1 h 504"/>
                      <a:gd name="T10" fmla="*/ 28 w 2736"/>
                      <a:gd name="T11" fmla="*/ 1 h 504"/>
                      <a:gd name="T12" fmla="*/ 10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99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 w 1769"/>
                      <a:gd name="T3" fmla="*/ 1 h 791"/>
                      <a:gd name="T4" fmla="*/ 4 w 1769"/>
                      <a:gd name="T5" fmla="*/ 2 h 791"/>
                      <a:gd name="T6" fmla="*/ 5 w 1769"/>
                      <a:gd name="T7" fmla="*/ 6 h 791"/>
                      <a:gd name="T8" fmla="*/ 5 w 1769"/>
                      <a:gd name="T9" fmla="*/ 9 h 791"/>
                      <a:gd name="T10" fmla="*/ 5 w 1769"/>
                      <a:gd name="T11" fmla="*/ 11 h 791"/>
                      <a:gd name="T12" fmla="*/ 5 w 1769"/>
                      <a:gd name="T13" fmla="*/ 9 h 791"/>
                      <a:gd name="T14" fmla="*/ 4 w 1769"/>
                      <a:gd name="T15" fmla="*/ 6 h 791"/>
                      <a:gd name="T16" fmla="*/ 3 w 1769"/>
                      <a:gd name="T17" fmla="*/ 4 h 791"/>
                      <a:gd name="T18" fmla="*/ 2 w 1769"/>
                      <a:gd name="T19" fmla="*/ 2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86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5196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5 h 504"/>
                      <a:gd name="T2" fmla="*/ 9 w 2736"/>
                      <a:gd name="T3" fmla="*/ 1 h 504"/>
                      <a:gd name="T4" fmla="*/ 19 w 2736"/>
                      <a:gd name="T5" fmla="*/ 1 h 504"/>
                      <a:gd name="T6" fmla="*/ 29 w 2736"/>
                      <a:gd name="T7" fmla="*/ 1 h 504"/>
                      <a:gd name="T8" fmla="*/ 29 w 2736"/>
                      <a:gd name="T9" fmla="*/ 1 h 504"/>
                      <a:gd name="T10" fmla="*/ 19 w 2736"/>
                      <a:gd name="T11" fmla="*/ 1 h 504"/>
                      <a:gd name="T12" fmla="*/ 7 w 2736"/>
                      <a:gd name="T13" fmla="*/ 2 h 504"/>
                      <a:gd name="T14" fmla="*/ 0 w 2736"/>
                      <a:gd name="T15" fmla="*/ 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97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3 w 1769"/>
                      <a:gd name="T5" fmla="*/ 2 h 791"/>
                      <a:gd name="T6" fmla="*/ 4 w 1769"/>
                      <a:gd name="T7" fmla="*/ 4 h 791"/>
                      <a:gd name="T8" fmla="*/ 4 w 1769"/>
                      <a:gd name="T9" fmla="*/ 5 h 791"/>
                      <a:gd name="T10" fmla="*/ 4 w 1769"/>
                      <a:gd name="T11" fmla="*/ 7 h 791"/>
                      <a:gd name="T12" fmla="*/ 4 w 1769"/>
                      <a:gd name="T13" fmla="*/ 5 h 791"/>
                      <a:gd name="T14" fmla="*/ 3 w 1769"/>
                      <a:gd name="T15" fmla="*/ 4 h 791"/>
                      <a:gd name="T16" fmla="*/ 3 w 1769"/>
                      <a:gd name="T17" fmla="*/ 3 h 791"/>
                      <a:gd name="T18" fmla="*/ 2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87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5194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7 w 2736"/>
                      <a:gd name="T3" fmla="*/ 0 h 504"/>
                      <a:gd name="T4" fmla="*/ 15 w 2736"/>
                      <a:gd name="T5" fmla="*/ 0 h 504"/>
                      <a:gd name="T6" fmla="*/ 22 w 2736"/>
                      <a:gd name="T7" fmla="*/ 0 h 504"/>
                      <a:gd name="T8" fmla="*/ 22 w 2736"/>
                      <a:gd name="T9" fmla="*/ 0 h 504"/>
                      <a:gd name="T10" fmla="*/ 15 w 2736"/>
                      <a:gd name="T11" fmla="*/ 0 h 504"/>
                      <a:gd name="T12" fmla="*/ 5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95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2 w 1769"/>
                      <a:gd name="T5" fmla="*/ 0 h 791"/>
                      <a:gd name="T6" fmla="*/ 2 w 1769"/>
                      <a:gd name="T7" fmla="*/ 0 h 791"/>
                      <a:gd name="T8" fmla="*/ 2 w 1769"/>
                      <a:gd name="T9" fmla="*/ 1 h 791"/>
                      <a:gd name="T10" fmla="*/ 2 w 1769"/>
                      <a:gd name="T11" fmla="*/ 1 h 791"/>
                      <a:gd name="T12" fmla="*/ 2 w 1769"/>
                      <a:gd name="T13" fmla="*/ 1 h 791"/>
                      <a:gd name="T14" fmla="*/ 2 w 1769"/>
                      <a:gd name="T15" fmla="*/ 0 h 791"/>
                      <a:gd name="T16" fmla="*/ 1 w 1769"/>
                      <a:gd name="T17" fmla="*/ 0 h 791"/>
                      <a:gd name="T18" fmla="*/ 1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88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5192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3 w 2736"/>
                      <a:gd name="T3" fmla="*/ 0 h 504"/>
                      <a:gd name="T4" fmla="*/ 6 w 2736"/>
                      <a:gd name="T5" fmla="*/ 0 h 504"/>
                      <a:gd name="T6" fmla="*/ 10 w 2736"/>
                      <a:gd name="T7" fmla="*/ 0 h 504"/>
                      <a:gd name="T8" fmla="*/ 10 w 2736"/>
                      <a:gd name="T9" fmla="*/ 0 h 504"/>
                      <a:gd name="T10" fmla="*/ 6 w 2736"/>
                      <a:gd name="T11" fmla="*/ 0 h 504"/>
                      <a:gd name="T12" fmla="*/ 3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93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1 w 1769"/>
                      <a:gd name="T5" fmla="*/ 0 h 791"/>
                      <a:gd name="T6" fmla="*/ 1 w 1769"/>
                      <a:gd name="T7" fmla="*/ 0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0 h 791"/>
                      <a:gd name="T16" fmla="*/ 1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89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5190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3 w 2736"/>
                      <a:gd name="T3" fmla="*/ 0 h 504"/>
                      <a:gd name="T4" fmla="*/ 5 w 2736"/>
                      <a:gd name="T5" fmla="*/ 0 h 504"/>
                      <a:gd name="T6" fmla="*/ 8 w 2736"/>
                      <a:gd name="T7" fmla="*/ 0 h 504"/>
                      <a:gd name="T8" fmla="*/ 8 w 2736"/>
                      <a:gd name="T9" fmla="*/ 0 h 504"/>
                      <a:gd name="T10" fmla="*/ 5 w 2736"/>
                      <a:gd name="T11" fmla="*/ 0 h 504"/>
                      <a:gd name="T12" fmla="*/ 2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91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1 w 1769"/>
                      <a:gd name="T7" fmla="*/ 0 h 791"/>
                      <a:gd name="T8" fmla="*/ 1 w 1769"/>
                      <a:gd name="T9" fmla="*/ 0 h 791"/>
                      <a:gd name="T10" fmla="*/ 1 w 1769"/>
                      <a:gd name="T11" fmla="*/ 0 h 791"/>
                      <a:gd name="T12" fmla="*/ 1 w 1769"/>
                      <a:gd name="T13" fmla="*/ 0 h 791"/>
                      <a:gd name="T14" fmla="*/ 1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134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5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6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0 w 36729"/>
                  <a:gd name="T1" fmla="*/ 0 h 21600"/>
                  <a:gd name="T2" fmla="*/ 0 w 36729"/>
                  <a:gd name="T3" fmla="*/ 0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7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8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0 h 22305"/>
                  <a:gd name="T2" fmla="*/ 0 w 30473"/>
                  <a:gd name="T3" fmla="*/ 0 h 22305"/>
                  <a:gd name="T4" fmla="*/ 0 w 30473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9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1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2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3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4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5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0 w 36830"/>
                  <a:gd name="T3" fmla="*/ 0 h 22305"/>
                  <a:gd name="T4" fmla="*/ 0 w 3683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6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0 h 21600"/>
                  <a:gd name="T2" fmla="*/ 0 w 31881"/>
                  <a:gd name="T3" fmla="*/ 0 h 21600"/>
                  <a:gd name="T4" fmla="*/ 0 w 3188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7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0 h 21600"/>
                  <a:gd name="T4" fmla="*/ 0 w 31146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8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1 w 776"/>
                  <a:gd name="T5" fmla="*/ 0 h 2368"/>
                  <a:gd name="T6" fmla="*/ 2 w 776"/>
                  <a:gd name="T7" fmla="*/ 0 h 2368"/>
                  <a:gd name="T8" fmla="*/ 1 w 776"/>
                  <a:gd name="T9" fmla="*/ 0 h 2368"/>
                  <a:gd name="T10" fmla="*/ 2 w 776"/>
                  <a:gd name="T11" fmla="*/ 0 h 2368"/>
                  <a:gd name="T12" fmla="*/ 1 w 776"/>
                  <a:gd name="T13" fmla="*/ 0 h 2368"/>
                  <a:gd name="T14" fmla="*/ 2 w 776"/>
                  <a:gd name="T15" fmla="*/ 0 h 2368"/>
                  <a:gd name="T16" fmla="*/ 2 w 776"/>
                  <a:gd name="T17" fmla="*/ 0 h 2368"/>
                  <a:gd name="T18" fmla="*/ 2 w 776"/>
                  <a:gd name="T19" fmla="*/ 0 h 2368"/>
                  <a:gd name="T20" fmla="*/ 2 w 776"/>
                  <a:gd name="T21" fmla="*/ 0 h 2368"/>
                  <a:gd name="T22" fmla="*/ 2 w 776"/>
                  <a:gd name="T23" fmla="*/ 0 h 2368"/>
                  <a:gd name="T24" fmla="*/ 2 w 776"/>
                  <a:gd name="T25" fmla="*/ 0 h 2368"/>
                  <a:gd name="T26" fmla="*/ 3 w 776"/>
                  <a:gd name="T27" fmla="*/ 0 h 2368"/>
                  <a:gd name="T28" fmla="*/ 3 w 776"/>
                  <a:gd name="T29" fmla="*/ 0 h 2368"/>
                  <a:gd name="T30" fmla="*/ 3 w 776"/>
                  <a:gd name="T31" fmla="*/ 0 h 2368"/>
                  <a:gd name="T32" fmla="*/ 3 w 776"/>
                  <a:gd name="T33" fmla="*/ 0 h 2368"/>
                  <a:gd name="T34" fmla="*/ 3 w 776"/>
                  <a:gd name="T35" fmla="*/ 0 h 2368"/>
                  <a:gd name="T36" fmla="*/ 3 w 776"/>
                  <a:gd name="T37" fmla="*/ 0 h 2368"/>
                  <a:gd name="T38" fmla="*/ 4 w 776"/>
                  <a:gd name="T39" fmla="*/ 0 h 2368"/>
                  <a:gd name="T40" fmla="*/ 3 w 776"/>
                  <a:gd name="T41" fmla="*/ 0 h 2368"/>
                  <a:gd name="T42" fmla="*/ 4 w 776"/>
                  <a:gd name="T43" fmla="*/ 0 h 2368"/>
                  <a:gd name="T44" fmla="*/ 3 w 776"/>
                  <a:gd name="T45" fmla="*/ 0 h 2368"/>
                  <a:gd name="T46" fmla="*/ 4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9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0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1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1 w 776"/>
                  <a:gd name="T5" fmla="*/ 0 h 2368"/>
                  <a:gd name="T6" fmla="*/ 1 w 776"/>
                  <a:gd name="T7" fmla="*/ 0 h 2368"/>
                  <a:gd name="T8" fmla="*/ 1 w 776"/>
                  <a:gd name="T9" fmla="*/ 0 h 2368"/>
                  <a:gd name="T10" fmla="*/ 1 w 776"/>
                  <a:gd name="T11" fmla="*/ 0 h 2368"/>
                  <a:gd name="T12" fmla="*/ 1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2 w 776"/>
                  <a:gd name="T19" fmla="*/ 0 h 2368"/>
                  <a:gd name="T20" fmla="*/ 1 w 776"/>
                  <a:gd name="T21" fmla="*/ 0 h 2368"/>
                  <a:gd name="T22" fmla="*/ 2 w 776"/>
                  <a:gd name="T23" fmla="*/ 0 h 2368"/>
                  <a:gd name="T24" fmla="*/ 2 w 776"/>
                  <a:gd name="T25" fmla="*/ 0 h 2368"/>
                  <a:gd name="T26" fmla="*/ 2 w 776"/>
                  <a:gd name="T27" fmla="*/ 0 h 2368"/>
                  <a:gd name="T28" fmla="*/ 2 w 776"/>
                  <a:gd name="T29" fmla="*/ 0 h 2368"/>
                  <a:gd name="T30" fmla="*/ 2 w 776"/>
                  <a:gd name="T31" fmla="*/ 0 h 2368"/>
                  <a:gd name="T32" fmla="*/ 2 w 776"/>
                  <a:gd name="T33" fmla="*/ 0 h 2368"/>
                  <a:gd name="T34" fmla="*/ 2 w 776"/>
                  <a:gd name="T35" fmla="*/ 0 h 2368"/>
                  <a:gd name="T36" fmla="*/ 2 w 776"/>
                  <a:gd name="T37" fmla="*/ 0 h 2368"/>
                  <a:gd name="T38" fmla="*/ 2 w 776"/>
                  <a:gd name="T39" fmla="*/ 0 h 2368"/>
                  <a:gd name="T40" fmla="*/ 2 w 776"/>
                  <a:gd name="T41" fmla="*/ 0 h 2368"/>
                  <a:gd name="T42" fmla="*/ 2 w 776"/>
                  <a:gd name="T43" fmla="*/ 0 h 2368"/>
                  <a:gd name="T44" fmla="*/ 2 w 776"/>
                  <a:gd name="T45" fmla="*/ 0 h 2368"/>
                  <a:gd name="T46" fmla="*/ 2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2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0 h 2368"/>
                  <a:gd name="T2" fmla="*/ 22 w 776"/>
                  <a:gd name="T3" fmla="*/ 0 h 2368"/>
                  <a:gd name="T4" fmla="*/ 9 w 776"/>
                  <a:gd name="T5" fmla="*/ 0 h 2368"/>
                  <a:gd name="T6" fmla="*/ 31 w 776"/>
                  <a:gd name="T7" fmla="*/ 0 h 2368"/>
                  <a:gd name="T8" fmla="*/ 18 w 776"/>
                  <a:gd name="T9" fmla="*/ 0 h 2368"/>
                  <a:gd name="T10" fmla="*/ 35 w 776"/>
                  <a:gd name="T11" fmla="*/ 0 h 2368"/>
                  <a:gd name="T12" fmla="*/ 27 w 776"/>
                  <a:gd name="T13" fmla="*/ 0 h 2368"/>
                  <a:gd name="T14" fmla="*/ 44 w 776"/>
                  <a:gd name="T15" fmla="*/ 0 h 2368"/>
                  <a:gd name="T16" fmla="*/ 35 w 776"/>
                  <a:gd name="T17" fmla="*/ 0 h 2368"/>
                  <a:gd name="T18" fmla="*/ 48 w 776"/>
                  <a:gd name="T19" fmla="*/ 0 h 2368"/>
                  <a:gd name="T20" fmla="*/ 44 w 776"/>
                  <a:gd name="T21" fmla="*/ 0 h 2368"/>
                  <a:gd name="T22" fmla="*/ 53 w 776"/>
                  <a:gd name="T23" fmla="*/ 0 h 2368"/>
                  <a:gd name="T24" fmla="*/ 53 w 776"/>
                  <a:gd name="T25" fmla="*/ 0 h 2368"/>
                  <a:gd name="T26" fmla="*/ 61 w 776"/>
                  <a:gd name="T27" fmla="*/ 0 h 2368"/>
                  <a:gd name="T28" fmla="*/ 57 w 776"/>
                  <a:gd name="T29" fmla="*/ 0 h 2368"/>
                  <a:gd name="T30" fmla="*/ 66 w 776"/>
                  <a:gd name="T31" fmla="*/ 0 h 2368"/>
                  <a:gd name="T32" fmla="*/ 61 w 776"/>
                  <a:gd name="T33" fmla="*/ 0 h 2368"/>
                  <a:gd name="T34" fmla="*/ 66 w 776"/>
                  <a:gd name="T35" fmla="*/ 0 h 2368"/>
                  <a:gd name="T36" fmla="*/ 61 w 776"/>
                  <a:gd name="T37" fmla="*/ 0 h 2368"/>
                  <a:gd name="T38" fmla="*/ 71 w 776"/>
                  <a:gd name="T39" fmla="*/ 0 h 2368"/>
                  <a:gd name="T40" fmla="*/ 66 w 776"/>
                  <a:gd name="T41" fmla="*/ 0 h 2368"/>
                  <a:gd name="T42" fmla="*/ 71 w 776"/>
                  <a:gd name="T43" fmla="*/ 0 h 2368"/>
                  <a:gd name="T44" fmla="*/ 66 w 776"/>
                  <a:gd name="T45" fmla="*/ 0 h 2368"/>
                  <a:gd name="T46" fmla="*/ 71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3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4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5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12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4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7483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7484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7485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 Black" panose="020B0A04020102020204" pitchFamily="34" charset="0"/>
              </a:defRPr>
            </a:lvl1pPr>
          </a:lstStyle>
          <a:p>
            <a:fld id="{05DC4A6C-227A-4F59-9E3B-1A0D6E83A9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510" r:id="rId1"/>
    <p:sldLayoutId id="2147484477" r:id="rId2"/>
    <p:sldLayoutId id="2147484478" r:id="rId3"/>
    <p:sldLayoutId id="2147484479" r:id="rId4"/>
    <p:sldLayoutId id="2147484480" r:id="rId5"/>
    <p:sldLayoutId id="2147484481" r:id="rId6"/>
    <p:sldLayoutId id="2147484482" r:id="rId7"/>
    <p:sldLayoutId id="2147484483" r:id="rId8"/>
    <p:sldLayoutId id="2147484484" r:id="rId9"/>
    <p:sldLayoutId id="2147484485" r:id="rId10"/>
    <p:sldLayoutId id="21474844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615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/>
            </a:p>
          </p:txBody>
        </p:sp>
        <p:sp>
          <p:nvSpPr>
            <p:cNvPr id="615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4229 w 7000"/>
                <a:gd name="T3" fmla="*/ 0 h 1000"/>
                <a:gd name="T4" fmla="*/ 4554 w 7000"/>
                <a:gd name="T5" fmla="*/ 47 h 1000"/>
                <a:gd name="T6" fmla="*/ 4229 w 7000"/>
                <a:gd name="T7" fmla="*/ 93 h 1000"/>
                <a:gd name="T8" fmla="*/ 0 w 7000"/>
                <a:gd name="T9" fmla="*/ 93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066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6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6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4B5CC005-67F5-4FA5-84AD-DA4299B515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1" r:id="rId1"/>
    <p:sldLayoutId id="2147484487" r:id="rId2"/>
    <p:sldLayoutId id="2147484488" r:id="rId3"/>
    <p:sldLayoutId id="2147484489" r:id="rId4"/>
    <p:sldLayoutId id="2147484490" r:id="rId5"/>
    <p:sldLayoutId id="2147484491" r:id="rId6"/>
    <p:sldLayoutId id="2147484492" r:id="rId7"/>
    <p:sldLayoutId id="2147484493" r:id="rId8"/>
    <p:sldLayoutId id="2147484494" r:id="rId9"/>
    <p:sldLayoutId id="2147484495" r:id="rId10"/>
    <p:sldLayoutId id="214748449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>
              <a:latin typeface="Tahoma" panose="020B0604030504040204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>
              <a:latin typeface="Tahoma" panose="020B0604030504040204" pitchFamily="34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>
              <a:latin typeface="Tahoma" panose="020B0604030504040204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>
              <a:latin typeface="Tahoma" panose="020B0604030504040204" pitchFamily="34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>
              <a:latin typeface="Tahoma" panose="020B0604030504040204" pitchFamily="34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>
              <a:latin typeface="Tahoma" panose="020B0604030504040204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>
              <a:latin typeface="Tahoma" panose="020B0604030504040204" pitchFamily="34" charset="0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27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27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27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panose="020B0604030504040204" pitchFamily="34" charset="0"/>
              </a:defRPr>
            </a:lvl1pPr>
          </a:lstStyle>
          <a:p>
            <a:fld id="{2C9D2A3B-1F67-40CF-A6A6-6C8C72775D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2" r:id="rId1"/>
    <p:sldLayoutId id="2147484497" r:id="rId2"/>
    <p:sldLayoutId id="2147484498" r:id="rId3"/>
    <p:sldLayoutId id="2147484499" r:id="rId4"/>
    <p:sldLayoutId id="2147484500" r:id="rId5"/>
    <p:sldLayoutId id="2147484501" r:id="rId6"/>
    <p:sldLayoutId id="2147484502" r:id="rId7"/>
    <p:sldLayoutId id="2147484503" r:id="rId8"/>
    <p:sldLayoutId id="2147484504" r:id="rId9"/>
    <p:sldLayoutId id="2147484505" r:id="rId10"/>
    <p:sldLayoutId id="21474845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rcourtschool.com/activity/states_of_matter/molecules.swf" TargetMode="External"/><Relationship Id="rId1" Type="http://schemas.openxmlformats.org/officeDocument/2006/relationships/slideLayout" Target="../slideLayouts/slideLayout5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imgres?imgurl=http://expertvoices.nsdl.org/newinnsdl/files/2008/02/coronaloop_trace.jpg&amp;imgrefurl=http://expertvoices.nsdl.org/newinnsdl/2008/02/07/coalition-for-plasma-science/&amp;h=464&amp;w=576&amp;sz=31&amp;tbnid=1fZmJKTQuzqtOM:&amp;tbnh=108&amp;tbnw=134&amp;prev=/images%3Fq%3Dplasma%2Bstate%2Bof%2Bmatter&amp;hl=en&amp;usg=__J2d_3AD8SuzLsLo17D-IjAV6wvM=&amp;ei=p-jmSsmFKZHClAeC1K2MCA&amp;sa=X&amp;oi=image_result&amp;resnum=6&amp;ct=image&amp;ved=0CBgQ9QEwBQ" TargetMode="External"/><Relationship Id="rId1" Type="http://schemas.openxmlformats.org/officeDocument/2006/relationships/slideLayout" Target="../slideLayouts/slideLayout57.xml"/><Relationship Id="rId5" Type="http://schemas.openxmlformats.org/officeDocument/2006/relationships/image" Target="../media/image9.jpeg"/><Relationship Id="rId4" Type="http://schemas.openxmlformats.org/officeDocument/2006/relationships/hyperlink" Target="http://www.google.com/imgres?imgurl=http://apod.nasa.gov/apod/image/0112/auroradouble_hoffman.jpg&amp;imgrefurl=http://apod.nasa.gov/apod/ap050807.html&amp;h=671&amp;w=450&amp;sz=38&amp;tbnid=5DZMJYXNg-SvOM:&amp;tbnh=138&amp;tbnw=93&amp;prev=/images%3Fq%3Dimage%2Bof%2Bauroras&amp;hl=en&amp;usg=__BeG-Fzsg6ZWpa-DR9SaAIv7SQcc=&amp;ei=7OrmSu2-Ho_AlAeroKn6Bw&amp;sa=X&amp;oi=image_result&amp;resnum=1&amp;ct=image&amp;ved=0CAwQ9QEwAA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schools/ks2bitesize/science/materials.shtml" TargetMode="External"/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a.com/quiz/303980.html" TargetMode="External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Verdana" panose="020B0604030504040204" pitchFamily="34" charset="0"/>
              </a:rPr>
              <a:t>Unit 3-1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Verdana" panose="020B0604030504040204" pitchFamily="34" charset="0"/>
              </a:rPr>
              <a:t>Introduction to Matter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VIII. Kinetic Molecular Theory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Theory that describes that all matter is made of particles that are </a:t>
            </a:r>
            <a:r>
              <a:rPr lang="en-US" altLang="en-US" b="1" u="sng" smtClean="0"/>
              <a:t>always</a:t>
            </a:r>
            <a:r>
              <a:rPr lang="en-US" altLang="en-US" smtClean="0"/>
              <a:t> in motion (</a:t>
            </a:r>
            <a:r>
              <a:rPr lang="en-US" altLang="en-US" b="1" u="sng" smtClean="0"/>
              <a:t>kinetic</a:t>
            </a:r>
            <a:r>
              <a:rPr lang="en-US" altLang="en-US" smtClean="0"/>
              <a:t> energy)</a:t>
            </a:r>
          </a:p>
          <a:p>
            <a:pPr eaLnBrk="1" hangingPunct="1"/>
            <a:r>
              <a:rPr lang="en-US" altLang="en-US" smtClean="0"/>
              <a:t>These particles collide with one another but do not stop moving.</a:t>
            </a:r>
          </a:p>
          <a:p>
            <a:pPr eaLnBrk="1" hangingPunct="1"/>
            <a:r>
              <a:rPr lang="en-US" altLang="en-US" smtClean="0"/>
              <a:t>The amount of energy in the particles determines the </a:t>
            </a:r>
            <a:r>
              <a:rPr lang="en-US" altLang="en-US" b="1" u="sng" smtClean="0"/>
              <a:t>state</a:t>
            </a:r>
            <a:r>
              <a:rPr lang="en-US" altLang="en-US" smtClean="0"/>
              <a:t> (phase) of matter.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IX. Solids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particles are very close together and cannot move past each other.  They just vibrate back and forth in place.</a:t>
            </a:r>
          </a:p>
          <a:p>
            <a:pPr eaLnBrk="1" hangingPunct="1"/>
            <a:r>
              <a:rPr lang="en-US" altLang="en-US" smtClean="0"/>
              <a:t>This causes a solid to have:</a:t>
            </a:r>
          </a:p>
          <a:p>
            <a:pPr lvl="1" eaLnBrk="1" hangingPunct="1"/>
            <a:r>
              <a:rPr lang="en-US" altLang="en-US" smtClean="0"/>
              <a:t>A definite (set) </a:t>
            </a:r>
            <a:r>
              <a:rPr lang="en-US" altLang="en-US" b="1" u="sng" smtClean="0"/>
              <a:t>shape</a:t>
            </a:r>
          </a:p>
          <a:p>
            <a:pPr lvl="1" eaLnBrk="1" hangingPunct="1"/>
            <a:r>
              <a:rPr lang="en-US" altLang="en-US" smtClean="0"/>
              <a:t>A definite (set) </a:t>
            </a:r>
            <a:r>
              <a:rPr lang="en-US" altLang="en-US" b="1" u="sng" smtClean="0"/>
              <a:t>volume</a:t>
            </a:r>
          </a:p>
          <a:p>
            <a:pPr lvl="1" eaLnBrk="1" hangingPunct="1"/>
            <a:endParaRPr lang="en-US" altLang="en-US" smtClean="0"/>
          </a:p>
        </p:txBody>
      </p:sp>
      <p:pic>
        <p:nvPicPr>
          <p:cNvPr id="60421" name="Picture 5" descr="soli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800600"/>
            <a:ext cx="15811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X. Liquids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particles are close together but can slide easily past one another.</a:t>
            </a:r>
          </a:p>
          <a:p>
            <a:pPr eaLnBrk="1" hangingPunct="1"/>
            <a:r>
              <a:rPr lang="en-US" altLang="en-US" smtClean="0"/>
              <a:t>This causes a Liquid to have:</a:t>
            </a:r>
          </a:p>
          <a:p>
            <a:pPr lvl="1" eaLnBrk="1" hangingPunct="1"/>
            <a:r>
              <a:rPr lang="en-US" altLang="en-US" smtClean="0"/>
              <a:t>A definite </a:t>
            </a:r>
            <a:r>
              <a:rPr lang="en-US" altLang="en-US" b="1" u="sng" smtClean="0"/>
              <a:t>volume</a:t>
            </a:r>
          </a:p>
          <a:p>
            <a:pPr lvl="1" eaLnBrk="1" hangingPunct="1"/>
            <a:r>
              <a:rPr lang="en-US" altLang="en-US" smtClean="0"/>
              <a:t>NO definite shape (liquids take the shape of their container)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pic>
        <p:nvPicPr>
          <p:cNvPr id="67589" name="Picture 5" descr="liqui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724400"/>
            <a:ext cx="15811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XI. Gas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Particles in a gas are </a:t>
            </a:r>
            <a:r>
              <a:rPr lang="en-US" altLang="en-US" b="1" u="sng" smtClean="0"/>
              <a:t>very far apart</a:t>
            </a:r>
            <a:r>
              <a:rPr lang="en-US" altLang="en-US" smtClean="0"/>
              <a:t> and moving freely.</a:t>
            </a:r>
          </a:p>
          <a:p>
            <a:pPr eaLnBrk="1" hangingPunct="1"/>
            <a:r>
              <a:rPr lang="en-US" altLang="en-US" smtClean="0"/>
              <a:t>This causes a gas to have:</a:t>
            </a:r>
          </a:p>
          <a:p>
            <a:pPr lvl="1" eaLnBrk="1" hangingPunct="1"/>
            <a:r>
              <a:rPr lang="en-US" altLang="en-US" b="1" u="sng" smtClean="0"/>
              <a:t>NO</a:t>
            </a:r>
            <a:r>
              <a:rPr lang="en-US" altLang="en-US" smtClean="0"/>
              <a:t> definite shape</a:t>
            </a:r>
          </a:p>
          <a:p>
            <a:pPr lvl="1" eaLnBrk="1" hangingPunct="1"/>
            <a:r>
              <a:rPr lang="en-US" altLang="en-US" b="1" u="sng" smtClean="0"/>
              <a:t>NO</a:t>
            </a:r>
            <a:r>
              <a:rPr lang="en-US" altLang="en-US" smtClean="0"/>
              <a:t> definite volume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  <p:pic>
        <p:nvPicPr>
          <p:cNvPr id="68612" name="Picture 4" descr="ga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114800"/>
            <a:ext cx="15811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0" y="1905000"/>
          <a:ext cx="6934200" cy="36576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311400"/>
                <a:gridCol w="2311400"/>
                <a:gridCol w="2311400"/>
              </a:tblGrid>
              <a:tr h="914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State of Matter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Definite Volume?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Definite Shape?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14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Solid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YES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YES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14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Liquid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YES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NO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14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Gas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NO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NO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Animation: </a:t>
            </a:r>
            <a:br>
              <a:rPr lang="en-US" altLang="en-US" sz="3800" smtClean="0"/>
            </a:br>
            <a:r>
              <a:rPr lang="en-US" altLang="en-US" sz="3800" smtClean="0"/>
              <a:t>Solids, Liquids and Gases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24800" cy="4419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hlinkClick r:id="rId2"/>
              </a:rPr>
              <a:t>Animation</a:t>
            </a: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XII. Plasma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State of matter caused when </a:t>
            </a:r>
            <a:r>
              <a:rPr lang="en-US" altLang="en-US" sz="2400" b="1" u="sng" smtClean="0"/>
              <a:t>high energy causes the atoms in matter to break apart into charged particles.</a:t>
            </a:r>
          </a:p>
          <a:p>
            <a:pPr eaLnBrk="1" hangingPunct="1"/>
            <a:r>
              <a:rPr lang="en-US" altLang="en-US" sz="2400" smtClean="0"/>
              <a:t>Most common form of matter in the </a:t>
            </a:r>
            <a:r>
              <a:rPr lang="en-US" altLang="en-US" sz="2400" b="1" u="sng" smtClean="0"/>
              <a:t>universe</a:t>
            </a:r>
            <a:r>
              <a:rPr lang="en-US" altLang="en-US" sz="2400" smtClean="0"/>
              <a:t> (not earth) found on the </a:t>
            </a:r>
            <a:r>
              <a:rPr lang="en-US" altLang="en-US" sz="2400" b="1" u="sng" smtClean="0"/>
              <a:t>sun</a:t>
            </a:r>
            <a:r>
              <a:rPr lang="en-US" altLang="en-US" sz="2400" smtClean="0"/>
              <a:t> and other </a:t>
            </a:r>
            <a:r>
              <a:rPr lang="en-US" altLang="en-US" sz="2400" b="1" u="sng" smtClean="0"/>
              <a:t>stars</a:t>
            </a:r>
            <a:r>
              <a:rPr lang="en-US" altLang="en-US" sz="2400" smtClean="0"/>
              <a:t>.</a:t>
            </a:r>
          </a:p>
          <a:p>
            <a:pPr eaLnBrk="1" hangingPunct="1"/>
            <a:r>
              <a:rPr lang="en-US" altLang="en-US" sz="2400" smtClean="0"/>
              <a:t>Naturally occurring on earth in </a:t>
            </a:r>
            <a:r>
              <a:rPr lang="en-US" altLang="en-US" sz="2400" b="1" u="sng" smtClean="0"/>
              <a:t>lightning</a:t>
            </a:r>
            <a:r>
              <a:rPr lang="en-US" altLang="en-US" sz="2400" smtClean="0"/>
              <a:t>, flames and auroras.</a:t>
            </a:r>
          </a:p>
          <a:p>
            <a:pPr eaLnBrk="1" hangingPunct="1"/>
            <a:r>
              <a:rPr lang="en-US" altLang="en-US" sz="2400" smtClean="0"/>
              <a:t>Produced in fluorescent and </a:t>
            </a:r>
            <a:r>
              <a:rPr lang="en-US" altLang="en-US" sz="2400" b="1" u="sng" smtClean="0"/>
              <a:t>neon</a:t>
            </a:r>
            <a:r>
              <a:rPr lang="en-US" altLang="en-US" sz="2400" smtClean="0"/>
              <a:t> lights.</a:t>
            </a:r>
          </a:p>
          <a:p>
            <a:pPr eaLnBrk="1" hangingPunct="1"/>
            <a:endParaRPr lang="en-US" altLang="en-US" sz="2400" smtClean="0"/>
          </a:p>
        </p:txBody>
      </p:sp>
      <p:pic>
        <p:nvPicPr>
          <p:cNvPr id="93189" name="Picture 5" descr="http://expertvoices.nsdl.org/newinnsdl/2008/02/07/coalition-for-plasma-science/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724400"/>
            <a:ext cx="16764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91" name="Picture 7" descr="http://apod.nasa.gov/apod/ap050807.html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962400"/>
            <a:ext cx="1430338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931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Activities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/>
              </a:rPr>
              <a:t>Matter Activities</a:t>
            </a: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altLang="en-US" dirty="0" smtClean="0"/>
              <a:t>I. Matter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Font typeface="Wingdings" panose="05000000000000000000" pitchFamily="2" charset="2"/>
              <a:buAutoNum type="alphaLcPeriod"/>
              <a:defRPr/>
            </a:pPr>
            <a:r>
              <a:rPr lang="en-US" altLang="en-US" dirty="0" smtClean="0"/>
              <a:t>Matter is anything that has </a:t>
            </a:r>
            <a:r>
              <a:rPr lang="en-US" altLang="en-US" b="1" u="sng" dirty="0" smtClean="0"/>
              <a:t>mass</a:t>
            </a:r>
            <a:r>
              <a:rPr lang="en-US" altLang="en-US" dirty="0" smtClean="0"/>
              <a:t> and </a:t>
            </a:r>
            <a:r>
              <a:rPr lang="en-US" altLang="en-US" b="1" u="sng" dirty="0" smtClean="0"/>
              <a:t>volume</a:t>
            </a:r>
          </a:p>
          <a:p>
            <a:pPr marL="514350" indent="-514350" eaLnBrk="1" hangingPunct="1">
              <a:buFont typeface="Wingdings" panose="05000000000000000000" pitchFamily="2" charset="2"/>
              <a:buAutoNum type="alphaLcPeriod"/>
              <a:defRPr/>
            </a:pPr>
            <a:r>
              <a:rPr lang="en-US" altLang="en-US" dirty="0" smtClean="0"/>
              <a:t>Matter also has certain properties (traits or characteristics)</a:t>
            </a:r>
          </a:p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15364" name="Picture 4" descr="j023373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876800"/>
            <a:ext cx="2139950" cy="175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 descr="MPj042297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953000"/>
            <a:ext cx="1109663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8" descr="j021570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573588"/>
            <a:ext cx="2058988" cy="228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510588" cy="1325563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4000" dirty="0" smtClean="0"/>
              <a:t>II. Properties</a:t>
            </a:r>
            <a:br>
              <a:rPr lang="en-US" altLang="en-US" sz="4000" dirty="0" smtClean="0"/>
            </a:br>
            <a:endParaRPr lang="en-US" altLang="en-US" sz="4000" dirty="0" smtClean="0"/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Font typeface="Wingdings" panose="05000000000000000000" pitchFamily="2" charset="2"/>
              <a:buAutoNum type="alphaLcPeriod"/>
              <a:defRPr/>
            </a:pPr>
            <a:r>
              <a:rPr lang="en-US" altLang="en-US" dirty="0" smtClean="0"/>
              <a:t>There are traits or characteristics that can be used to identify matter</a:t>
            </a:r>
          </a:p>
          <a:p>
            <a:pPr marL="514350" indent="-514350" eaLnBrk="1" hangingPunct="1">
              <a:buFont typeface="Wingdings" panose="05000000000000000000" pitchFamily="2" charset="2"/>
              <a:buAutoNum type="alphaLcPeriod"/>
              <a:defRPr/>
            </a:pPr>
            <a:r>
              <a:rPr lang="en-US" altLang="en-US" dirty="0" smtClean="0"/>
              <a:t>Can be </a:t>
            </a:r>
            <a:r>
              <a:rPr lang="en-US" altLang="en-US" b="1" u="sng" dirty="0" smtClean="0"/>
              <a:t>physical</a:t>
            </a:r>
            <a:r>
              <a:rPr lang="en-US" altLang="en-US" dirty="0" smtClean="0"/>
              <a:t> properties</a:t>
            </a:r>
          </a:p>
          <a:p>
            <a:pPr marL="514350" indent="-514350" eaLnBrk="1" hangingPunct="1">
              <a:buFont typeface="Wingdings" panose="05000000000000000000" pitchFamily="2" charset="2"/>
              <a:buAutoNum type="alphaLcPeriod"/>
              <a:defRPr/>
            </a:pPr>
            <a:r>
              <a:rPr lang="en-US" altLang="en-US" dirty="0" smtClean="0"/>
              <a:t>Can be </a:t>
            </a:r>
            <a:r>
              <a:rPr lang="en-US" altLang="en-US" b="1" u="sng" dirty="0" smtClean="0"/>
              <a:t>chemical</a:t>
            </a:r>
            <a:r>
              <a:rPr lang="en-US" altLang="en-US" dirty="0" smtClean="0"/>
              <a:t>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III. Physical Properties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a. Characteristics that can be </a:t>
            </a:r>
            <a:r>
              <a:rPr lang="en-US" altLang="en-US" sz="2400" b="1" u="sng" smtClean="0"/>
              <a:t>observed</a:t>
            </a:r>
            <a:r>
              <a:rPr lang="en-US" altLang="en-US" sz="2400" smtClean="0"/>
              <a:t> without </a:t>
            </a:r>
            <a:r>
              <a:rPr lang="en-US" altLang="en-US" sz="2400" b="1" u="sng" smtClean="0"/>
              <a:t>changing the material being studied</a:t>
            </a:r>
            <a:r>
              <a:rPr lang="en-US" altLang="en-US" sz="240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b. Examples:</a:t>
            </a:r>
          </a:p>
          <a:p>
            <a:pPr marL="971550" lvl="1" indent="-514350" eaLnBrk="1" hangingPunct="1">
              <a:lnSpc>
                <a:spcPct val="90000"/>
              </a:lnSpc>
              <a:buFont typeface="Arial" panose="020B0604020202020204" pitchFamily="34" charset="0"/>
              <a:buAutoNum type="romanLcPeriod"/>
            </a:pPr>
            <a:r>
              <a:rPr lang="en-US" altLang="en-US" sz="2400" b="1" u="sng" smtClean="0"/>
              <a:t>Color</a:t>
            </a:r>
          </a:p>
          <a:p>
            <a:pPr marL="971550" lvl="1" indent="-514350" eaLnBrk="1" hangingPunct="1">
              <a:lnSpc>
                <a:spcPct val="90000"/>
              </a:lnSpc>
              <a:buFont typeface="Arial" panose="020B0604020202020204" pitchFamily="34" charset="0"/>
              <a:buAutoNum type="romanLcPeriod"/>
            </a:pPr>
            <a:r>
              <a:rPr lang="en-US" altLang="en-US" sz="2400" smtClean="0"/>
              <a:t>Shape</a:t>
            </a:r>
          </a:p>
          <a:p>
            <a:pPr marL="971550" lvl="1" indent="-514350" eaLnBrk="1" hangingPunct="1">
              <a:lnSpc>
                <a:spcPct val="90000"/>
              </a:lnSpc>
              <a:buFont typeface="Arial" panose="020B0604020202020204" pitchFamily="34" charset="0"/>
              <a:buAutoNum type="romanLcPeriod"/>
            </a:pPr>
            <a:r>
              <a:rPr lang="en-US" altLang="en-US" sz="2400" smtClean="0"/>
              <a:t>Texture</a:t>
            </a:r>
          </a:p>
          <a:p>
            <a:pPr marL="971550" lvl="1" indent="-514350" eaLnBrk="1" hangingPunct="1">
              <a:lnSpc>
                <a:spcPct val="90000"/>
              </a:lnSpc>
              <a:buFont typeface="Arial" panose="020B0604020202020204" pitchFamily="34" charset="0"/>
              <a:buAutoNum type="romanLcPeriod"/>
            </a:pPr>
            <a:r>
              <a:rPr lang="en-US" altLang="en-US" sz="2400" b="1" u="sng" smtClean="0"/>
              <a:t>Density</a:t>
            </a:r>
          </a:p>
          <a:p>
            <a:pPr marL="971550" lvl="1" indent="-514350" eaLnBrk="1" hangingPunct="1">
              <a:lnSpc>
                <a:spcPct val="90000"/>
              </a:lnSpc>
              <a:buFont typeface="Arial" panose="020B0604020202020204" pitchFamily="34" charset="0"/>
              <a:buAutoNum type="romanLcPeriod"/>
            </a:pPr>
            <a:r>
              <a:rPr lang="en-US" altLang="en-US" sz="2400" smtClean="0"/>
              <a:t>Phase or state (solid, liquid, gas)</a:t>
            </a:r>
          </a:p>
          <a:p>
            <a:pPr marL="971550" lvl="1" indent="-514350" eaLnBrk="1" hangingPunct="1">
              <a:lnSpc>
                <a:spcPct val="90000"/>
              </a:lnSpc>
              <a:buFont typeface="Arial" panose="020B0604020202020204" pitchFamily="34" charset="0"/>
              <a:buAutoNum type="romanLcPeriod"/>
            </a:pPr>
            <a:r>
              <a:rPr lang="en-US" altLang="en-US" sz="2400" smtClean="0"/>
              <a:t>Malleability (can be hammered into shapes)</a:t>
            </a:r>
          </a:p>
          <a:p>
            <a:pPr marL="971550" lvl="1" indent="-514350" eaLnBrk="1" hangingPunct="1">
              <a:lnSpc>
                <a:spcPct val="90000"/>
              </a:lnSpc>
              <a:buFont typeface="Arial" panose="020B0604020202020204" pitchFamily="34" charset="0"/>
              <a:buAutoNum type="romanLcPeriod"/>
            </a:pPr>
            <a:r>
              <a:rPr lang="en-US" altLang="en-US" sz="2400" smtClean="0"/>
              <a:t>Solubility (can dissolve in another substance)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IV. Physical Changes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62000" y="1905000"/>
            <a:ext cx="8007350" cy="41910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lphaLcPeriod"/>
              <a:defRPr/>
            </a:pPr>
            <a:r>
              <a:rPr lang="en-US" altLang="en-US" sz="2400" dirty="0" smtClean="0"/>
              <a:t>Occur when one or more of the </a:t>
            </a:r>
            <a:r>
              <a:rPr lang="en-US" altLang="en-US" sz="2400" i="1" u="sng" dirty="0" smtClean="0"/>
              <a:t>physical</a:t>
            </a:r>
            <a:r>
              <a:rPr lang="en-US" altLang="en-US" sz="2400" dirty="0" smtClean="0"/>
              <a:t> properties of a substance is changed.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lphaLcPeriod"/>
              <a:defRPr/>
            </a:pPr>
            <a:r>
              <a:rPr lang="en-US" altLang="en-US" sz="2400" dirty="0" smtClean="0"/>
              <a:t>Examples: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romanLcPeriod"/>
              <a:defRPr/>
            </a:pPr>
            <a:r>
              <a:rPr lang="en-US" altLang="en-US" sz="2000" b="1" u="sng" dirty="0" smtClean="0"/>
              <a:t>Tearing  paper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romanLcPeriod"/>
              <a:defRPr/>
            </a:pPr>
            <a:r>
              <a:rPr lang="en-US" altLang="en-US" sz="2000" dirty="0" smtClean="0"/>
              <a:t>Bending copper pipe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romanLcPeriod"/>
              <a:defRPr/>
            </a:pPr>
            <a:r>
              <a:rPr lang="en-US" altLang="en-US" sz="2000" dirty="0" smtClean="0"/>
              <a:t>Breaking glass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romanLcPeriod"/>
              <a:defRPr/>
            </a:pPr>
            <a:r>
              <a:rPr lang="en-US" altLang="en-US" sz="2000" dirty="0" smtClean="0"/>
              <a:t>Boiling water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romanLcPeriod"/>
              <a:defRPr/>
            </a:pPr>
            <a:r>
              <a:rPr lang="en-US" altLang="en-US" sz="2000" b="1" u="sng" dirty="0" smtClean="0"/>
              <a:t>Melting ice</a:t>
            </a:r>
          </a:p>
          <a:p>
            <a:pPr marL="400050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lphaLcPeriod"/>
              <a:defRPr/>
            </a:pPr>
            <a:r>
              <a:rPr lang="en-US" altLang="en-US" sz="2400" dirty="0" smtClean="0"/>
              <a:t>. IMPORTANT: YOU STILL HAVE THE SAME MATERIAL!!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lphaLcPeriod"/>
              <a:defRPr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dirty="0" smtClean="0"/>
              <a:t>A change in shape, color or state of matter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24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98" decel="100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98" decel="100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98" decel="100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98" decel="100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98" decel="1000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altLang="en-US" dirty="0" smtClean="0"/>
              <a:t>V. Chemical Properties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Font typeface="Wingdings" panose="05000000000000000000" pitchFamily="2" charset="2"/>
              <a:buAutoNum type="alphaLcPeriod"/>
              <a:defRPr/>
            </a:pPr>
            <a:r>
              <a:rPr lang="en-US" altLang="en-US" b="1" u="sng" dirty="0" smtClean="0"/>
              <a:t>How a substance reacts with other substances.</a:t>
            </a:r>
          </a:p>
          <a:p>
            <a:pPr marL="514350" indent="-514350" eaLnBrk="1" hangingPunct="1">
              <a:buFont typeface="Wingdings" panose="05000000000000000000" pitchFamily="2" charset="2"/>
              <a:buAutoNum type="alphaLcPeriod"/>
              <a:defRPr/>
            </a:pPr>
            <a:r>
              <a:rPr lang="en-US" altLang="en-US" b="1" u="sng" dirty="0" smtClean="0"/>
              <a:t>Cannot</a:t>
            </a:r>
            <a:r>
              <a:rPr lang="en-US" altLang="en-US" dirty="0" smtClean="0"/>
              <a:t> be observed without </a:t>
            </a:r>
            <a:r>
              <a:rPr lang="en-US" altLang="en-US" b="1" u="sng" dirty="0" smtClean="0"/>
              <a:t>changing</a:t>
            </a:r>
            <a:r>
              <a:rPr lang="en-US" altLang="en-US" dirty="0" smtClean="0"/>
              <a:t> the </a:t>
            </a:r>
            <a:r>
              <a:rPr lang="en-US" altLang="en-US" b="1" u="sng" dirty="0" smtClean="0"/>
              <a:t>matter</a:t>
            </a:r>
            <a:r>
              <a:rPr lang="en-US" altLang="en-US" dirty="0" smtClean="0"/>
              <a:t> being studied</a:t>
            </a:r>
          </a:p>
          <a:p>
            <a:pPr marL="514350" indent="-514350" eaLnBrk="1" hangingPunct="1">
              <a:buFont typeface="Wingdings" panose="05000000000000000000" pitchFamily="2" charset="2"/>
              <a:buAutoNum type="alphaLcPeriod"/>
              <a:defRPr/>
            </a:pPr>
            <a:r>
              <a:rPr lang="en-US" altLang="en-US" dirty="0" smtClean="0"/>
              <a:t>Examples:</a:t>
            </a:r>
          </a:p>
          <a:p>
            <a:pPr marL="1409700" lvl="2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en-US" dirty="0" smtClean="0"/>
              <a:t>Flammability (burning something)</a:t>
            </a:r>
          </a:p>
          <a:p>
            <a:pPr marL="1409700" lvl="2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en-US" dirty="0" smtClean="0"/>
              <a:t>Reactivity (how a substance reacts when mixed with another substance)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VI. Chemical Changes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AutoNum type="alphaLcPeriod"/>
              <a:defRPr/>
            </a:pPr>
            <a:r>
              <a:rPr lang="en-US" altLang="en-US" sz="2000" dirty="0" smtClean="0">
                <a:latin typeface="Verdana" pitchFamily="34" charset="0"/>
              </a:rPr>
              <a:t>Cause the composition (make-up) of a substance to be different.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lphaLcPeriod"/>
              <a:defRPr/>
            </a:pPr>
            <a:r>
              <a:rPr lang="en-US" altLang="en-US" sz="2000" dirty="0" smtClean="0">
                <a:latin typeface="Verdana" pitchFamily="34" charset="0"/>
              </a:rPr>
              <a:t>A </a:t>
            </a:r>
            <a:r>
              <a:rPr lang="en-US" altLang="en-US" sz="2000" u="sng" dirty="0" smtClean="0">
                <a:latin typeface="Verdana" pitchFamily="34" charset="0"/>
              </a:rPr>
              <a:t>new substance</a:t>
            </a:r>
            <a:r>
              <a:rPr lang="en-US" altLang="en-US" sz="2000" dirty="0" smtClean="0">
                <a:latin typeface="Verdana" pitchFamily="34" charset="0"/>
              </a:rPr>
              <a:t> is produced with new properties all its own.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lphaLcPeriod"/>
              <a:defRPr/>
            </a:pPr>
            <a:r>
              <a:rPr lang="en-US" altLang="en-US" sz="2000" dirty="0" smtClean="0">
                <a:latin typeface="Verdana" pitchFamily="34" charset="0"/>
              </a:rPr>
              <a:t>Examples:</a:t>
            </a:r>
          </a:p>
          <a:p>
            <a:pPr marL="1009650" lvl="1" indent="-609600" eaLnBrk="1" hangingPunct="1">
              <a:lnSpc>
                <a:spcPct val="80000"/>
              </a:lnSpc>
              <a:buFont typeface="+mj-lt"/>
              <a:buAutoNum type="romanLcPeriod"/>
              <a:defRPr/>
            </a:pPr>
            <a:r>
              <a:rPr lang="en-US" altLang="en-US" sz="1600" b="1" u="sng" dirty="0" smtClean="0">
                <a:latin typeface="Verdana" pitchFamily="34" charset="0"/>
              </a:rPr>
              <a:t>Burning paper</a:t>
            </a:r>
          </a:p>
          <a:p>
            <a:pPr marL="1009650" lvl="1" indent="-609600" eaLnBrk="1" hangingPunct="1">
              <a:lnSpc>
                <a:spcPct val="80000"/>
              </a:lnSpc>
              <a:buFont typeface="+mj-lt"/>
              <a:buAutoNum type="romanLcPeriod"/>
              <a:defRPr/>
            </a:pPr>
            <a:r>
              <a:rPr lang="en-US" altLang="en-US" sz="1600" dirty="0" smtClean="0">
                <a:latin typeface="Verdana" pitchFamily="34" charset="0"/>
              </a:rPr>
              <a:t>Acids corroding metals</a:t>
            </a:r>
          </a:p>
          <a:p>
            <a:pPr marL="1009650" lvl="1" indent="-609600" eaLnBrk="1" hangingPunct="1">
              <a:lnSpc>
                <a:spcPct val="80000"/>
              </a:lnSpc>
              <a:buFont typeface="+mj-lt"/>
              <a:buAutoNum type="romanLcPeriod"/>
              <a:defRPr/>
            </a:pPr>
            <a:r>
              <a:rPr lang="en-US" altLang="en-US" sz="1600" dirty="0" smtClean="0">
                <a:latin typeface="Verdana" pitchFamily="34" charset="0"/>
              </a:rPr>
              <a:t>Burning sugar</a:t>
            </a:r>
          </a:p>
          <a:p>
            <a:pPr marL="1009650" lvl="1" indent="-609600" eaLnBrk="1" hangingPunct="1">
              <a:lnSpc>
                <a:spcPct val="80000"/>
              </a:lnSpc>
              <a:buFont typeface="+mj-lt"/>
              <a:buAutoNum type="romanLcPeriod"/>
              <a:defRPr/>
            </a:pPr>
            <a:r>
              <a:rPr lang="en-US" altLang="en-US" sz="1600" b="1" u="sng" dirty="0" smtClean="0">
                <a:latin typeface="Verdana" pitchFamily="34" charset="0"/>
              </a:rPr>
              <a:t>Rusting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lphaLcPeriod"/>
              <a:defRPr/>
            </a:pPr>
            <a:endParaRPr lang="en-US" altLang="en-US" sz="2000" dirty="0" smtClean="0">
              <a:latin typeface="Verdana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lphaLcPeriod"/>
              <a:defRPr/>
            </a:pPr>
            <a:r>
              <a:rPr lang="en-US" altLang="en-US" sz="2000" b="1" dirty="0" smtClean="0">
                <a:latin typeface="Verdana" pitchFamily="34" charset="0"/>
              </a:rPr>
              <a:t>A new substance is produced</a:t>
            </a:r>
            <a:r>
              <a:rPr lang="en-US" altLang="en-US" sz="2000" dirty="0" smtClean="0">
                <a:latin typeface="Verdana" pitchFamily="34" charset="0"/>
              </a:rPr>
              <a:t>…</a:t>
            </a:r>
            <a:r>
              <a:rPr lang="en-US" altLang="en-US" sz="2000" u="sng" dirty="0" smtClean="0">
                <a:latin typeface="Verdana" pitchFamily="34" charset="0"/>
              </a:rPr>
              <a:t>you do NOT have what you </a:t>
            </a:r>
            <a:r>
              <a:rPr lang="en-US" altLang="en-US" sz="2000" u="sng" smtClean="0">
                <a:latin typeface="Verdana" pitchFamily="34" charset="0"/>
              </a:rPr>
              <a:t>started with</a:t>
            </a:r>
            <a:endParaRPr lang="en-US" altLang="en-US" sz="2000" u="sng" dirty="0" smtClean="0">
              <a:latin typeface="Verdana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lphaLcPeriod"/>
              <a:defRPr/>
            </a:pPr>
            <a:endParaRPr lang="en-US" altLang="en-US" sz="2000" dirty="0" smtClean="0">
              <a:latin typeface="Verdan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2000" dirty="0" smtClean="0">
              <a:latin typeface="Verdan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2000" dirty="0" smtClean="0">
              <a:latin typeface="Verdan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2000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VII. Signs of a Chemical Change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Arial Black" panose="020B0A04020102020204" pitchFamily="34" charset="0"/>
              <a:buAutoNum type="alphaLcPeriod"/>
            </a:pPr>
            <a:r>
              <a:rPr lang="en-US" altLang="en-US" b="1" u="sng" smtClean="0"/>
              <a:t>Heat</a:t>
            </a:r>
            <a:r>
              <a:rPr lang="en-US" altLang="en-US" smtClean="0"/>
              <a:t> formation</a:t>
            </a:r>
          </a:p>
          <a:p>
            <a:pPr marL="609600" indent="-609600" eaLnBrk="1" hangingPunct="1">
              <a:buFont typeface="Arial Black" panose="020B0A04020102020204" pitchFamily="34" charset="0"/>
              <a:buAutoNum type="alphaLcPeriod"/>
            </a:pPr>
            <a:r>
              <a:rPr lang="en-US" altLang="en-US" smtClean="0"/>
              <a:t>Light formation</a:t>
            </a:r>
          </a:p>
          <a:p>
            <a:pPr marL="609600" indent="-609600" eaLnBrk="1" hangingPunct="1">
              <a:buFont typeface="Arial Black" panose="020B0A04020102020204" pitchFamily="34" charset="0"/>
              <a:buAutoNum type="alphaLcPeriod"/>
            </a:pPr>
            <a:r>
              <a:rPr lang="en-US" altLang="en-US" b="1" u="sng" smtClean="0"/>
              <a:t>Gas</a:t>
            </a:r>
            <a:r>
              <a:rPr lang="en-US" altLang="en-US" smtClean="0"/>
              <a:t> formation</a:t>
            </a:r>
          </a:p>
          <a:p>
            <a:pPr marL="609600" indent="-609600" eaLnBrk="1" hangingPunct="1">
              <a:buFont typeface="Arial Black" panose="020B0A04020102020204" pitchFamily="34" charset="0"/>
              <a:buAutoNum type="alphaLcPeriod"/>
            </a:pPr>
            <a:r>
              <a:rPr lang="en-US" altLang="en-US" smtClean="0"/>
              <a:t>Color change</a:t>
            </a:r>
          </a:p>
          <a:p>
            <a:pPr marL="609600" indent="-609600" eaLnBrk="1" hangingPunct="1">
              <a:buFont typeface="Arial Black" panose="020B0A04020102020204" pitchFamily="34" charset="0"/>
              <a:buAutoNum type="alphaLcPeriod"/>
            </a:pPr>
            <a:r>
              <a:rPr lang="en-US" altLang="en-US" smtClean="0"/>
              <a:t>Formation of solid precipitate (materials that can’t be dissolved in a liquid)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Physical or Chemical Change?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/>
              </a:rPr>
              <a:t>Physical/Chemical Change Activity</a:t>
            </a:r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4619</TotalTime>
  <Words>528</Words>
  <Application>Microsoft Office PowerPoint</Application>
  <PresentationFormat>On-screen Show (4:3)</PresentationFormat>
  <Paragraphs>102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17</vt:i4>
      </vt:variant>
    </vt:vector>
  </HeadingPairs>
  <TitlesOfParts>
    <vt:vector size="31" baseType="lpstr">
      <vt:lpstr>Times New Roman</vt:lpstr>
      <vt:lpstr>Arial</vt:lpstr>
      <vt:lpstr>Tahoma</vt:lpstr>
      <vt:lpstr>Wingdings</vt:lpstr>
      <vt:lpstr>Calibri</vt:lpstr>
      <vt:lpstr>Arial Black</vt:lpstr>
      <vt:lpstr>Verdana</vt:lpstr>
      <vt:lpstr>Balance</vt:lpstr>
      <vt:lpstr>Clouds</vt:lpstr>
      <vt:lpstr>Glass Layers</vt:lpstr>
      <vt:lpstr>Cliff</vt:lpstr>
      <vt:lpstr>Fireworks</vt:lpstr>
      <vt:lpstr>Radial</vt:lpstr>
      <vt:lpstr>Blends</vt:lpstr>
      <vt:lpstr>Unit 3-1</vt:lpstr>
      <vt:lpstr>I. Matter</vt:lpstr>
      <vt:lpstr>II. Properties </vt:lpstr>
      <vt:lpstr>III. Physical Properties</vt:lpstr>
      <vt:lpstr>IV. Physical Changes</vt:lpstr>
      <vt:lpstr>V. Chemical Properties</vt:lpstr>
      <vt:lpstr>VI. Chemical Changes</vt:lpstr>
      <vt:lpstr>VII. Signs of a Chemical Change</vt:lpstr>
      <vt:lpstr>Physical or Chemical Change?</vt:lpstr>
      <vt:lpstr>VIII. Kinetic Molecular Theory</vt:lpstr>
      <vt:lpstr>IX. Solids</vt:lpstr>
      <vt:lpstr>X. Liquids</vt:lpstr>
      <vt:lpstr>XI. Gas</vt:lpstr>
      <vt:lpstr>PowerPoint Presentation</vt:lpstr>
      <vt:lpstr>Animation:  Solids, Liquids and Gases</vt:lpstr>
      <vt:lpstr>XII. Plasma</vt:lpstr>
      <vt:lpstr>Activities</vt:lpstr>
    </vt:vector>
  </TitlesOfParts>
  <Company>Sachem Central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</dc:title>
  <dc:creator>Sachem Schools</dc:creator>
  <cp:lastModifiedBy>Brittny Pannizzo</cp:lastModifiedBy>
  <cp:revision>48</cp:revision>
  <cp:lastPrinted>2014-10-17T11:55:37Z</cp:lastPrinted>
  <dcterms:created xsi:type="dcterms:W3CDTF">2008-10-24T15:12:28Z</dcterms:created>
  <dcterms:modified xsi:type="dcterms:W3CDTF">2017-10-31T01:20:33Z</dcterms:modified>
</cp:coreProperties>
</file>