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5"/>
  </p:notesMasterIdLst>
  <p:handoutMasterIdLst>
    <p:handoutMasterId r:id="rId36"/>
  </p:handoutMasterIdLst>
  <p:sldIdLst>
    <p:sldId id="256" r:id="rId2"/>
    <p:sldId id="301" r:id="rId3"/>
    <p:sldId id="302" r:id="rId4"/>
    <p:sldId id="305" r:id="rId5"/>
    <p:sldId id="359" r:id="rId6"/>
    <p:sldId id="361" r:id="rId7"/>
    <p:sldId id="304" r:id="rId8"/>
    <p:sldId id="303" r:id="rId9"/>
    <p:sldId id="362" r:id="rId10"/>
    <p:sldId id="309" r:id="rId11"/>
    <p:sldId id="307" r:id="rId12"/>
    <p:sldId id="308" r:id="rId13"/>
    <p:sldId id="310" r:id="rId14"/>
    <p:sldId id="311" r:id="rId15"/>
    <p:sldId id="312" r:id="rId16"/>
    <p:sldId id="321" r:id="rId17"/>
    <p:sldId id="322" r:id="rId18"/>
    <p:sldId id="323" r:id="rId19"/>
    <p:sldId id="324" r:id="rId20"/>
    <p:sldId id="325" r:id="rId21"/>
    <p:sldId id="326" r:id="rId22"/>
    <p:sldId id="363" r:id="rId23"/>
    <p:sldId id="329" r:id="rId24"/>
    <p:sldId id="330" r:id="rId25"/>
    <p:sldId id="331" r:id="rId26"/>
    <p:sldId id="332" r:id="rId27"/>
    <p:sldId id="333" r:id="rId28"/>
    <p:sldId id="334" r:id="rId29"/>
    <p:sldId id="335" r:id="rId30"/>
    <p:sldId id="337" r:id="rId31"/>
    <p:sldId id="338" r:id="rId32"/>
    <p:sldId id="339" r:id="rId33"/>
    <p:sldId id="342" r:id="rId34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00FF00"/>
    <a:srgbClr val="FF0000"/>
    <a:srgbClr val="000000"/>
    <a:srgbClr val="FF0066"/>
    <a:srgbClr val="FF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615" autoAdjust="0"/>
    <p:restoredTop sz="86447" autoAdjust="0"/>
  </p:normalViewPr>
  <p:slideViewPr>
    <p:cSldViewPr>
      <p:cViewPr varScale="1">
        <p:scale>
          <a:sx n="49" d="100"/>
          <a:sy n="49" d="100"/>
        </p:scale>
        <p:origin x="-26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49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949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949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49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811D7052-3667-46AD-81B5-96891B411B35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26D891B9-1BF2-4A68-B638-E4A3559B3D9A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512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870FBC1E-CBB7-40CE-AAEA-1FA6CCB71FF5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2355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E639C990-3648-4B89-AB44-4139A8A78DE0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25603" name="Rectangle 1026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1027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9C1A8D89-F801-41B0-9759-B4B6861D5A18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2765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72BBDFF0-F5D3-496A-B528-009D2CCEA568}" type="slidenum">
              <a:rPr lang="en-US" altLang="en-US"/>
              <a:pPr/>
              <a:t>13</a:t>
            </a:fld>
            <a:endParaRPr lang="en-US" altLang="en-US"/>
          </a:p>
        </p:txBody>
      </p:sp>
      <p:sp>
        <p:nvSpPr>
          <p:cNvPr id="2969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7F2F4C86-6418-41E1-AB75-6DB7134ADB21}" type="slidenum">
              <a:rPr lang="en-US" altLang="en-US"/>
              <a:pPr/>
              <a:t>14</a:t>
            </a:fld>
            <a:endParaRPr lang="en-US" altLang="en-US"/>
          </a:p>
        </p:txBody>
      </p:sp>
      <p:sp>
        <p:nvSpPr>
          <p:cNvPr id="31747" name="Rectangle 1026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1027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3F9739C0-2FD7-42F0-8592-9AC78F39A203}" type="slidenum">
              <a:rPr lang="en-US" altLang="en-US"/>
              <a:pPr/>
              <a:t>15</a:t>
            </a:fld>
            <a:endParaRPr lang="en-US" altLang="en-US"/>
          </a:p>
        </p:txBody>
      </p:sp>
      <p:sp>
        <p:nvSpPr>
          <p:cNvPr id="3379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3689515C-421E-4691-9554-5852E1028725}" type="slidenum">
              <a:rPr lang="en-US" altLang="en-US"/>
              <a:pPr/>
              <a:t>16</a:t>
            </a:fld>
            <a:endParaRPr lang="en-US" altLang="en-US"/>
          </a:p>
        </p:txBody>
      </p:sp>
      <p:sp>
        <p:nvSpPr>
          <p:cNvPr id="3584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653BC416-A5A4-4484-86C6-B3D8FADB4BB5}" type="slidenum">
              <a:rPr lang="en-US" altLang="en-US"/>
              <a:pPr/>
              <a:t>17</a:t>
            </a:fld>
            <a:endParaRPr lang="en-US" altLang="en-US"/>
          </a:p>
        </p:txBody>
      </p:sp>
      <p:sp>
        <p:nvSpPr>
          <p:cNvPr id="3789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D8E8D08C-BE03-4AA2-8545-FA4F66568DC0}" type="slidenum">
              <a:rPr lang="en-US" altLang="en-US"/>
              <a:pPr/>
              <a:t>18</a:t>
            </a:fld>
            <a:endParaRPr lang="en-US" altLang="en-US"/>
          </a:p>
        </p:txBody>
      </p:sp>
      <p:sp>
        <p:nvSpPr>
          <p:cNvPr id="3993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7287AEA0-D3E4-494D-855E-B576919C2955}" type="slidenum">
              <a:rPr lang="en-US" altLang="en-US"/>
              <a:pPr/>
              <a:t>19</a:t>
            </a:fld>
            <a:endParaRPr lang="en-US" altLang="en-US"/>
          </a:p>
        </p:txBody>
      </p:sp>
      <p:sp>
        <p:nvSpPr>
          <p:cNvPr id="41987" name="Rectangle 1026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1027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E73F8EDD-3757-4231-91C8-31CA74755874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7171" name="Rectangle 1026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1027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D3F6C112-4FB5-4714-BC4E-751DD1F36698}" type="slidenum">
              <a:rPr lang="en-US" altLang="en-US"/>
              <a:pPr/>
              <a:t>20</a:t>
            </a:fld>
            <a:endParaRPr lang="en-US" altLang="en-US"/>
          </a:p>
        </p:txBody>
      </p:sp>
      <p:sp>
        <p:nvSpPr>
          <p:cNvPr id="4403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0156AF44-8353-4DE5-9AF9-0AC380A6E262}" type="slidenum">
              <a:rPr lang="en-US" altLang="en-US"/>
              <a:pPr/>
              <a:t>21</a:t>
            </a:fld>
            <a:endParaRPr lang="en-US" altLang="en-US"/>
          </a:p>
        </p:txBody>
      </p:sp>
      <p:sp>
        <p:nvSpPr>
          <p:cNvPr id="4608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48F1B19E-AA6C-4324-9371-6FF378A7DF7D}" type="slidenum">
              <a:rPr lang="en-US" altLang="en-US"/>
              <a:pPr/>
              <a:t>22</a:t>
            </a:fld>
            <a:endParaRPr lang="en-US" altLang="en-US"/>
          </a:p>
        </p:txBody>
      </p:sp>
      <p:sp>
        <p:nvSpPr>
          <p:cNvPr id="4813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079FCE20-6836-4287-B1A7-82A2FAAFD593}" type="slidenum">
              <a:rPr lang="en-US" altLang="en-US"/>
              <a:pPr/>
              <a:t>23</a:t>
            </a:fld>
            <a:endParaRPr lang="en-US" altLang="en-US"/>
          </a:p>
        </p:txBody>
      </p:sp>
      <p:sp>
        <p:nvSpPr>
          <p:cNvPr id="5017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5191A5A0-C1A0-4855-99A8-98E2AC3DD4AB}" type="slidenum">
              <a:rPr lang="en-US" altLang="en-US"/>
              <a:pPr/>
              <a:t>24</a:t>
            </a:fld>
            <a:endParaRPr lang="en-US" altLang="en-US"/>
          </a:p>
        </p:txBody>
      </p:sp>
      <p:sp>
        <p:nvSpPr>
          <p:cNvPr id="5222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F388178A-FA81-4069-A9E7-49E2CD6C737A}" type="slidenum">
              <a:rPr lang="en-US" altLang="en-US"/>
              <a:pPr/>
              <a:t>25</a:t>
            </a:fld>
            <a:endParaRPr lang="en-US" altLang="en-US"/>
          </a:p>
        </p:txBody>
      </p:sp>
      <p:sp>
        <p:nvSpPr>
          <p:cNvPr id="5427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C5FEDA89-52DF-4044-990C-29F1137C94D1}" type="slidenum">
              <a:rPr lang="en-US" altLang="en-US"/>
              <a:pPr/>
              <a:t>26</a:t>
            </a:fld>
            <a:endParaRPr lang="en-US" altLang="en-US"/>
          </a:p>
        </p:txBody>
      </p:sp>
      <p:sp>
        <p:nvSpPr>
          <p:cNvPr id="56323" name="Rectangle 1026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1027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AD3A6E39-5503-43BF-B760-73DE7205316C}" type="slidenum">
              <a:rPr lang="en-US" altLang="en-US"/>
              <a:pPr/>
              <a:t>27</a:t>
            </a:fld>
            <a:endParaRPr lang="en-US" altLang="en-US"/>
          </a:p>
        </p:txBody>
      </p:sp>
      <p:sp>
        <p:nvSpPr>
          <p:cNvPr id="5837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C06091B2-3163-4762-9E46-49926E5F11C7}" type="slidenum">
              <a:rPr lang="en-US" altLang="en-US"/>
              <a:pPr/>
              <a:t>28</a:t>
            </a:fld>
            <a:endParaRPr lang="en-US" altLang="en-US"/>
          </a:p>
        </p:txBody>
      </p:sp>
      <p:sp>
        <p:nvSpPr>
          <p:cNvPr id="6041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38439BB3-2A4A-4C17-8522-5557A2C1936D}" type="slidenum">
              <a:rPr lang="en-US" altLang="en-US"/>
              <a:pPr/>
              <a:t>29</a:t>
            </a:fld>
            <a:endParaRPr lang="en-US" altLang="en-US"/>
          </a:p>
        </p:txBody>
      </p:sp>
      <p:sp>
        <p:nvSpPr>
          <p:cNvPr id="6246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B385B576-5E69-42CB-9EC6-8662413F2982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921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7E4DE28C-ADDC-46B4-B1F7-5F8B7F22CE18}" type="slidenum">
              <a:rPr lang="en-US" altLang="en-US"/>
              <a:pPr/>
              <a:t>30</a:t>
            </a:fld>
            <a:endParaRPr lang="en-US" altLang="en-US"/>
          </a:p>
        </p:txBody>
      </p:sp>
      <p:sp>
        <p:nvSpPr>
          <p:cNvPr id="6451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60A4465C-FC47-43BE-88C3-C5A5D2C7FD69}" type="slidenum">
              <a:rPr lang="en-US" altLang="en-US"/>
              <a:pPr/>
              <a:t>31</a:t>
            </a:fld>
            <a:endParaRPr lang="en-US" altLang="en-US"/>
          </a:p>
        </p:txBody>
      </p:sp>
      <p:sp>
        <p:nvSpPr>
          <p:cNvPr id="6656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D4BE679F-11FE-4313-AEEB-17848CDC91A0}" type="slidenum">
              <a:rPr lang="en-US" altLang="en-US"/>
              <a:pPr/>
              <a:t>32</a:t>
            </a:fld>
            <a:endParaRPr lang="en-US" altLang="en-US"/>
          </a:p>
        </p:txBody>
      </p:sp>
      <p:sp>
        <p:nvSpPr>
          <p:cNvPr id="6861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74F1A718-6481-4F6B-8E19-4E893AB45363}" type="slidenum">
              <a:rPr lang="en-US" altLang="en-US"/>
              <a:pPr/>
              <a:t>33</a:t>
            </a:fld>
            <a:endParaRPr lang="en-US" altLang="en-US"/>
          </a:p>
        </p:txBody>
      </p:sp>
      <p:sp>
        <p:nvSpPr>
          <p:cNvPr id="7065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922E485B-0484-4969-B10F-9917F4F86408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1126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6242B863-0C3D-4D3F-8F65-220489797739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1331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039F8420-673D-4622-9C3C-B0DE64088BF8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1536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1055539D-A2A4-4BF3-90AB-D7A04A8AA47B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1741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13509518-CC22-4B60-8833-8B9C894CFB3B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1945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CDA2EA86-2FDB-4F86-A047-421724B37946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2150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827088" y="404813"/>
            <a:ext cx="6048375" cy="1109662"/>
          </a:xfrm>
        </p:spPr>
        <p:txBody>
          <a:bodyPr/>
          <a:lstStyle>
            <a:lvl1pPr>
              <a:defRPr sz="32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ru-RU" noProof="0"/>
              <a:t>Click to edit Master title style</a:t>
            </a:r>
          </a:p>
        </p:txBody>
      </p:sp>
      <p:sp>
        <p:nvSpPr>
          <p:cNvPr id="5123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827088" y="1265238"/>
            <a:ext cx="6048375" cy="696912"/>
          </a:xfrm>
        </p:spPr>
        <p:txBody>
          <a:bodyPr/>
          <a:lstStyle>
            <a:lvl1pPr marL="0" indent="0">
              <a:buFontTx/>
              <a:buNone/>
              <a:defRPr sz="2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ru-RU" noProof="0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10388" y="1984375"/>
            <a:ext cx="1909762" cy="44672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6338" y="1984375"/>
            <a:ext cx="5581650" cy="44672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1176338" y="1984375"/>
            <a:ext cx="7643812" cy="44672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76338" y="2492375"/>
            <a:ext cx="3744912" cy="39592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73650" y="2492375"/>
            <a:ext cx="3746500" cy="39592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87450" y="1984375"/>
            <a:ext cx="6553200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en-US" smtClean="0"/>
              <a:t>Click to edit Master title style</a:t>
            </a:r>
          </a:p>
        </p:txBody>
      </p:sp>
      <p:sp>
        <p:nvSpPr>
          <p:cNvPr id="1027" name="Rectangle 8"/>
          <p:cNvSpPr>
            <a:spLocks noChangeArrowheads="1"/>
          </p:cNvSpPr>
          <p:nvPr/>
        </p:nvSpPr>
        <p:spPr bwMode="auto">
          <a:xfrm>
            <a:off x="0" y="5516563"/>
            <a:ext cx="9144000" cy="1341437"/>
          </a:xfrm>
          <a:prstGeom prst="rect">
            <a:avLst/>
          </a:prstGeom>
          <a:gradFill rotWithShape="1">
            <a:gsLst>
              <a:gs pos="0">
                <a:srgbClr val="765E2F">
                  <a:alpha val="0"/>
                </a:srgbClr>
              </a:gs>
              <a:gs pos="100000">
                <a:schemeClr val="folHlink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defRPr/>
            </a:pPr>
            <a:endParaRPr lang="uk-UA" altLang="en-US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76338" y="2492375"/>
            <a:ext cx="7643812" cy="395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en-US" smtClean="0"/>
              <a:t>Click to edit Master text styles</a:t>
            </a:r>
          </a:p>
          <a:p>
            <a:pPr lvl="1"/>
            <a:r>
              <a:rPr lang="ru-RU" altLang="en-US" smtClean="0"/>
              <a:t>Second level</a:t>
            </a:r>
          </a:p>
          <a:p>
            <a:pPr lvl="2"/>
            <a:r>
              <a:rPr lang="ru-RU" altLang="en-US" smtClean="0"/>
              <a:t>Third level</a:t>
            </a:r>
          </a:p>
          <a:p>
            <a:pPr lvl="3"/>
            <a:r>
              <a:rPr lang="ru-RU" altLang="en-US" smtClean="0"/>
              <a:t>Fourth level</a:t>
            </a:r>
          </a:p>
          <a:p>
            <a:pPr lvl="4"/>
            <a:r>
              <a:rPr lang="ru-RU" alt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5" r:id="rId1"/>
    <p:sldLayoutId id="2147483844" r:id="rId2"/>
    <p:sldLayoutId id="2147483845" r:id="rId3"/>
    <p:sldLayoutId id="2147483846" r:id="rId4"/>
    <p:sldLayoutId id="2147483847" r:id="rId5"/>
    <p:sldLayoutId id="2147483848" r:id="rId6"/>
    <p:sldLayoutId id="2147483849" r:id="rId7"/>
    <p:sldLayoutId id="2147483850" r:id="rId8"/>
    <p:sldLayoutId id="2147483851" r:id="rId9"/>
    <p:sldLayoutId id="2147483852" r:id="rId10"/>
    <p:sldLayoutId id="2147483853" r:id="rId11"/>
    <p:sldLayoutId id="2147483854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 b="1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audio" Target="../media/audio3.wav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jpe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audio" Target="../media/audio4.wav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gi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audio" Target="../media/audio5.wav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jpe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audio" Target="../media/audio6.wav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2.gi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2.gi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jpe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6.jpe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0.jpeg"/><Relationship Id="rId4" Type="http://schemas.openxmlformats.org/officeDocument/2006/relationships/image" Target="../media/image19.jpe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gif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5.png"/><Relationship Id="rId4" Type="http://schemas.openxmlformats.org/officeDocument/2006/relationships/image" Target="../media/image24.jpe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7.jpe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audio" Target="../media/audio1.wav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audio" Target="../media/audio2.wav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1447800"/>
            <a:ext cx="8420100" cy="3179763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7200" dirty="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I Did This!" pitchFamily="2" charset="0"/>
              </a:rPr>
              <a:t>Mapping </a:t>
            </a:r>
            <a:br>
              <a:rPr lang="en-US" sz="7200" dirty="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I Did This!" pitchFamily="2" charset="0"/>
              </a:rPr>
            </a:br>
            <a:r>
              <a:rPr lang="en-US" sz="7200" dirty="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I Did This!" pitchFamily="2" charset="0"/>
              </a:rPr>
              <a:t>8</a:t>
            </a:r>
            <a:r>
              <a:rPr lang="en-US" sz="7200" baseline="30000" dirty="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I Did This!" pitchFamily="2" charset="0"/>
              </a:rPr>
              <a:t>th</a:t>
            </a:r>
            <a:r>
              <a:rPr lang="en-US" sz="7200" dirty="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I Did This!" pitchFamily="2" charset="0"/>
              </a:rPr>
              <a:t> Grade General Science</a:t>
            </a:r>
            <a:br>
              <a:rPr lang="en-US" sz="7200" dirty="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I Did This!" pitchFamily="2" charset="0"/>
              </a:rPr>
            </a:br>
            <a:r>
              <a:rPr lang="en-US" sz="7200" dirty="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I Did This!" pitchFamily="2" charset="0"/>
              </a:rPr>
              <a:t>See also </a:t>
            </a:r>
            <a:r>
              <a:rPr lang="en-US" sz="720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I Did This!" pitchFamily="2" charset="0"/>
              </a:rPr>
              <a:t>KT Topography!!</a:t>
            </a:r>
            <a:endParaRPr lang="uk-UA" sz="7200" dirty="0">
              <a:solidFill>
                <a:srgbClr val="FF006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I Did This!" pitchFamily="2" charset="0"/>
            </a:endParaRPr>
          </a:p>
        </p:txBody>
      </p:sp>
      <p:sp>
        <p:nvSpPr>
          <p:cNvPr id="4099" name="WordArt 5"/>
          <p:cNvSpPr>
            <a:spLocks noChangeArrowheads="1" noChangeShapeType="1" noTextEdit="1"/>
          </p:cNvSpPr>
          <p:nvPr/>
        </p:nvSpPr>
        <p:spPr bwMode="auto">
          <a:xfrm>
            <a:off x="4267200" y="5867400"/>
            <a:ext cx="4572000" cy="762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en-US" sz="900" kern="10" spc="180">
              <a:ln w="9525">
                <a:noFill/>
                <a:round/>
                <a:headEnd/>
                <a:tailEnd/>
              </a:ln>
              <a:solidFill>
                <a:srgbClr val="000000"/>
              </a:solidFill>
              <a:effectLst>
                <a:outerShdw dist="45791" dir="3378596" algn="ctr" rotWithShape="0">
                  <a:srgbClr val="4D4D4D">
                    <a:alpha val="79999"/>
                  </a:srgbClr>
                </a:outerShdw>
              </a:effectLst>
              <a:latin typeface="Arial Black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the_world_as_it_turns_sld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22531" name="WordArt 3"/>
          <p:cNvSpPr>
            <a:spLocks noChangeArrowheads="1" noChangeShapeType="1" noTextEdit="1"/>
          </p:cNvSpPr>
          <p:nvPr/>
        </p:nvSpPr>
        <p:spPr bwMode="auto">
          <a:xfrm>
            <a:off x="411163" y="2543175"/>
            <a:ext cx="7513637" cy="22574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25400">
                  <a:solidFill>
                    <a:schemeClr val="bg1"/>
                  </a:solidFill>
                  <a:round/>
                  <a:headEnd/>
                  <a:tailEnd/>
                </a:ln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Green Mountain 3"/>
              </a:rPr>
              <a:t>Longitude is measured</a:t>
            </a:r>
          </a:p>
          <a:p>
            <a:pPr algn="ctr"/>
            <a:endParaRPr lang="en-US" sz="3600" kern="10">
              <a:ln w="25400">
                <a:solidFill>
                  <a:schemeClr val="bg1"/>
                </a:solidFill>
                <a:round/>
                <a:headEnd/>
                <a:tailEnd/>
              </a:ln>
              <a:effectLst>
                <a:outerShdw dist="53882" dir="2700000" algn="ctr" rotWithShape="0">
                  <a:srgbClr val="9999FF">
                    <a:alpha val="79999"/>
                  </a:srgbClr>
                </a:outerShdw>
              </a:effectLst>
              <a:latin typeface="Green Mountain 3"/>
            </a:endParaRPr>
          </a:p>
          <a:p>
            <a:pPr algn="ctr"/>
            <a:r>
              <a:rPr lang="en-US" sz="3600" kern="10">
                <a:ln w="25400">
                  <a:solidFill>
                    <a:schemeClr val="bg1"/>
                  </a:solidFill>
                  <a:round/>
                  <a:headEnd/>
                  <a:tailEnd/>
                </a:ln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Green Mountain 3"/>
              </a:rPr>
              <a:t>and</a:t>
            </a:r>
          </a:p>
          <a:p>
            <a:pPr algn="ctr"/>
            <a:endParaRPr lang="en-US" sz="3600" kern="10">
              <a:ln w="25400">
                <a:solidFill>
                  <a:schemeClr val="bg1"/>
                </a:solidFill>
                <a:round/>
                <a:headEnd/>
                <a:tailEnd/>
              </a:ln>
              <a:effectLst>
                <a:outerShdw dist="53882" dir="2700000" algn="ctr" rotWithShape="0">
                  <a:srgbClr val="9999FF">
                    <a:alpha val="79999"/>
                  </a:srgbClr>
                </a:outerShdw>
              </a:effectLst>
              <a:latin typeface="Green Mountain 3"/>
            </a:endParaRPr>
          </a:p>
          <a:p>
            <a:pPr algn="ctr"/>
            <a:r>
              <a:rPr lang="en-US" sz="3600" kern="10">
                <a:ln w="25400">
                  <a:solidFill>
                    <a:schemeClr val="bg1"/>
                  </a:solidFill>
                  <a:round/>
                  <a:headEnd/>
                  <a:tailEnd/>
                </a:ln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Green Mountain 3"/>
              </a:rPr>
              <a:t>of the</a:t>
            </a:r>
          </a:p>
        </p:txBody>
      </p:sp>
      <p:sp>
        <p:nvSpPr>
          <p:cNvPr id="391172" name="WordArt 4"/>
          <p:cNvSpPr>
            <a:spLocks noChangeArrowheads="1" noChangeShapeType="1" noTextEdit="1"/>
          </p:cNvSpPr>
          <p:nvPr/>
        </p:nvSpPr>
        <p:spPr bwMode="auto">
          <a:xfrm>
            <a:off x="1652588" y="3276600"/>
            <a:ext cx="1390650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38100">
                  <a:solidFill>
                    <a:schemeClr val="bg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0000"/>
                    </a:gs>
                    <a:gs pos="100000">
                      <a:srgbClr val="0000FF"/>
                    </a:gs>
                  </a:gsLst>
                  <a:path path="rect">
                    <a:fillToRect l="50000" t="50000" r="50000" b="50000"/>
                  </a:path>
                </a:gradFill>
                <a:latin typeface="Arial Black"/>
              </a:rPr>
              <a:t>East</a:t>
            </a:r>
          </a:p>
        </p:txBody>
      </p:sp>
      <p:sp>
        <p:nvSpPr>
          <p:cNvPr id="391173" name="WordArt 5"/>
          <p:cNvSpPr>
            <a:spLocks noChangeArrowheads="1" noChangeShapeType="1" noTextEdit="1"/>
          </p:cNvSpPr>
          <p:nvPr/>
        </p:nvSpPr>
        <p:spPr bwMode="auto">
          <a:xfrm>
            <a:off x="6080125" y="3276600"/>
            <a:ext cx="1390650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38100">
                  <a:solidFill>
                    <a:schemeClr val="bg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0000"/>
                    </a:gs>
                    <a:gs pos="100000">
                      <a:srgbClr val="0000FF"/>
                    </a:gs>
                  </a:gsLst>
                  <a:path path="rect">
                    <a:fillToRect l="50000" t="50000" r="50000" b="50000"/>
                  </a:path>
                </a:gradFill>
                <a:latin typeface="Arial Black"/>
              </a:rPr>
              <a:t>West</a:t>
            </a:r>
          </a:p>
        </p:txBody>
      </p:sp>
      <p:sp>
        <p:nvSpPr>
          <p:cNvPr id="391174" name="WordArt 6"/>
          <p:cNvSpPr>
            <a:spLocks noChangeArrowheads="1" noChangeShapeType="1" noTextEdit="1"/>
          </p:cNvSpPr>
          <p:nvPr/>
        </p:nvSpPr>
        <p:spPr bwMode="auto">
          <a:xfrm>
            <a:off x="2347913" y="5119688"/>
            <a:ext cx="4448175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38100">
                  <a:solidFill>
                    <a:schemeClr val="bg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0000"/>
                    </a:gs>
                    <a:gs pos="100000">
                      <a:srgbClr val="0000FF"/>
                    </a:gs>
                  </a:gsLst>
                  <a:path path="rect">
                    <a:fillToRect l="50000" t="50000" r="50000" b="50000"/>
                  </a:path>
                </a:gradFill>
                <a:latin typeface="Arial Black"/>
              </a:rPr>
              <a:t>Prime Meridian</a:t>
            </a:r>
          </a:p>
        </p:txBody>
      </p:sp>
      <p:sp>
        <p:nvSpPr>
          <p:cNvPr id="22535" name="TextBox 1"/>
          <p:cNvSpPr txBox="1">
            <a:spLocks noChangeArrowheads="1"/>
          </p:cNvSpPr>
          <p:nvPr/>
        </p:nvSpPr>
        <p:spPr bwMode="auto">
          <a:xfrm>
            <a:off x="623888" y="990600"/>
            <a:ext cx="80010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altLang="en-US" sz="3600">
                <a:solidFill>
                  <a:schemeClr val="bg1"/>
                </a:solidFill>
              </a:rPr>
              <a:t>The </a:t>
            </a:r>
            <a:r>
              <a:rPr lang="en-US" altLang="en-US" sz="3600" b="1" u="sng">
                <a:solidFill>
                  <a:schemeClr val="bg1"/>
                </a:solidFill>
              </a:rPr>
              <a:t>Prime Meridian </a:t>
            </a:r>
            <a:r>
              <a:rPr lang="en-US" altLang="en-US" sz="3600">
                <a:solidFill>
                  <a:schemeClr val="bg1"/>
                </a:solidFill>
              </a:rPr>
              <a:t>is the 0 degree line of longitude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1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9117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1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39117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1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6" dur="1" fill="hold"/>
                                        <p:tgtEl>
                                          <p:spTgt spid="39117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1172" grpId="0" animBg="1"/>
      <p:bldP spid="391173" grpId="0" animBg="1"/>
      <p:bldP spid="39117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the_world_as_it_turns_prt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-762000" y="10572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1" hangingPunct="1"/>
            <a:endParaRPr lang="en-US" altLang="en-US"/>
          </a:p>
        </p:txBody>
      </p:sp>
      <p:grpSp>
        <p:nvGrpSpPr>
          <p:cNvPr id="24580" name="Group 4"/>
          <p:cNvGrpSpPr>
            <a:grpSpLocks noChangeAspect="1"/>
          </p:cNvGrpSpPr>
          <p:nvPr/>
        </p:nvGrpSpPr>
        <p:grpSpPr bwMode="auto">
          <a:xfrm>
            <a:off x="376238" y="739775"/>
            <a:ext cx="6865937" cy="5157788"/>
            <a:chOff x="2520" y="4320"/>
            <a:chExt cx="8363" cy="6282"/>
          </a:xfrm>
        </p:grpSpPr>
        <p:sp>
          <p:nvSpPr>
            <p:cNvPr id="24585" name="AutoShape 5"/>
            <p:cNvSpPr>
              <a:spLocks noChangeAspect="1" noChangeArrowheads="1" noTextEdit="1"/>
            </p:cNvSpPr>
            <p:nvPr/>
          </p:nvSpPr>
          <p:spPr bwMode="auto">
            <a:xfrm>
              <a:off x="2520" y="4320"/>
              <a:ext cx="8355" cy="62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pic>
          <p:nvPicPr>
            <p:cNvPr id="24586" name="Picture 6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7400" y="5840"/>
              <a:ext cx="2260" cy="8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4587" name="Picture 7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7480" y="8560"/>
              <a:ext cx="2260" cy="8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4588" name="Picture 8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3640" y="8560"/>
              <a:ext cx="2260" cy="8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4589" name="Picture 9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3560" y="5840"/>
              <a:ext cx="2260" cy="8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4590" name="Rectangle 10"/>
            <p:cNvSpPr>
              <a:spLocks noChangeArrowheads="1"/>
            </p:cNvSpPr>
            <p:nvPr/>
          </p:nvSpPr>
          <p:spPr bwMode="auto">
            <a:xfrm>
              <a:off x="2760" y="4720"/>
              <a:ext cx="7680" cy="5760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24591" name="Line 11"/>
            <p:cNvSpPr>
              <a:spLocks noChangeShapeType="1"/>
            </p:cNvSpPr>
            <p:nvPr/>
          </p:nvSpPr>
          <p:spPr bwMode="auto">
            <a:xfrm>
              <a:off x="6600" y="4720"/>
              <a:ext cx="0" cy="576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592" name="Line 12"/>
            <p:cNvSpPr>
              <a:spLocks noChangeShapeType="1"/>
            </p:cNvSpPr>
            <p:nvPr/>
          </p:nvSpPr>
          <p:spPr bwMode="auto">
            <a:xfrm>
              <a:off x="3080" y="4720"/>
              <a:ext cx="0" cy="57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593" name="Line 13"/>
            <p:cNvSpPr>
              <a:spLocks noChangeShapeType="1"/>
            </p:cNvSpPr>
            <p:nvPr/>
          </p:nvSpPr>
          <p:spPr bwMode="auto">
            <a:xfrm>
              <a:off x="3400" y="4720"/>
              <a:ext cx="0" cy="57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594" name="Line 14"/>
            <p:cNvSpPr>
              <a:spLocks noChangeShapeType="1"/>
            </p:cNvSpPr>
            <p:nvPr/>
          </p:nvSpPr>
          <p:spPr bwMode="auto">
            <a:xfrm>
              <a:off x="3720" y="4720"/>
              <a:ext cx="0" cy="57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595" name="Line 15"/>
            <p:cNvSpPr>
              <a:spLocks noChangeShapeType="1"/>
            </p:cNvSpPr>
            <p:nvPr/>
          </p:nvSpPr>
          <p:spPr bwMode="auto">
            <a:xfrm>
              <a:off x="4040" y="4720"/>
              <a:ext cx="0" cy="57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596" name="Line 16"/>
            <p:cNvSpPr>
              <a:spLocks noChangeShapeType="1"/>
            </p:cNvSpPr>
            <p:nvPr/>
          </p:nvSpPr>
          <p:spPr bwMode="auto">
            <a:xfrm>
              <a:off x="4360" y="4720"/>
              <a:ext cx="0" cy="57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597" name="Line 17"/>
            <p:cNvSpPr>
              <a:spLocks noChangeShapeType="1"/>
            </p:cNvSpPr>
            <p:nvPr/>
          </p:nvSpPr>
          <p:spPr bwMode="auto">
            <a:xfrm>
              <a:off x="4680" y="4720"/>
              <a:ext cx="0" cy="57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598" name="Line 18"/>
            <p:cNvSpPr>
              <a:spLocks noChangeShapeType="1"/>
            </p:cNvSpPr>
            <p:nvPr/>
          </p:nvSpPr>
          <p:spPr bwMode="auto">
            <a:xfrm>
              <a:off x="5000" y="4720"/>
              <a:ext cx="0" cy="57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599" name="Line 19"/>
            <p:cNvSpPr>
              <a:spLocks noChangeShapeType="1"/>
            </p:cNvSpPr>
            <p:nvPr/>
          </p:nvSpPr>
          <p:spPr bwMode="auto">
            <a:xfrm>
              <a:off x="5320" y="4720"/>
              <a:ext cx="0" cy="57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00" name="Line 20"/>
            <p:cNvSpPr>
              <a:spLocks noChangeShapeType="1"/>
            </p:cNvSpPr>
            <p:nvPr/>
          </p:nvSpPr>
          <p:spPr bwMode="auto">
            <a:xfrm>
              <a:off x="5640" y="4720"/>
              <a:ext cx="0" cy="57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01" name="Line 21"/>
            <p:cNvSpPr>
              <a:spLocks noChangeShapeType="1"/>
            </p:cNvSpPr>
            <p:nvPr/>
          </p:nvSpPr>
          <p:spPr bwMode="auto">
            <a:xfrm>
              <a:off x="5960" y="4720"/>
              <a:ext cx="0" cy="57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02" name="Line 22"/>
            <p:cNvSpPr>
              <a:spLocks noChangeShapeType="1"/>
            </p:cNvSpPr>
            <p:nvPr/>
          </p:nvSpPr>
          <p:spPr bwMode="auto">
            <a:xfrm>
              <a:off x="6280" y="4720"/>
              <a:ext cx="0" cy="57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03" name="Line 23"/>
            <p:cNvSpPr>
              <a:spLocks noChangeShapeType="1"/>
            </p:cNvSpPr>
            <p:nvPr/>
          </p:nvSpPr>
          <p:spPr bwMode="auto">
            <a:xfrm>
              <a:off x="6920" y="4720"/>
              <a:ext cx="0" cy="57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04" name="Line 24"/>
            <p:cNvSpPr>
              <a:spLocks noChangeShapeType="1"/>
            </p:cNvSpPr>
            <p:nvPr/>
          </p:nvSpPr>
          <p:spPr bwMode="auto">
            <a:xfrm>
              <a:off x="7240" y="4720"/>
              <a:ext cx="0" cy="57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05" name="Line 25"/>
            <p:cNvSpPr>
              <a:spLocks noChangeShapeType="1"/>
            </p:cNvSpPr>
            <p:nvPr/>
          </p:nvSpPr>
          <p:spPr bwMode="auto">
            <a:xfrm>
              <a:off x="7560" y="4720"/>
              <a:ext cx="0" cy="57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06" name="Line 26"/>
            <p:cNvSpPr>
              <a:spLocks noChangeShapeType="1"/>
            </p:cNvSpPr>
            <p:nvPr/>
          </p:nvSpPr>
          <p:spPr bwMode="auto">
            <a:xfrm>
              <a:off x="7880" y="4720"/>
              <a:ext cx="0" cy="57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07" name="Line 27"/>
            <p:cNvSpPr>
              <a:spLocks noChangeShapeType="1"/>
            </p:cNvSpPr>
            <p:nvPr/>
          </p:nvSpPr>
          <p:spPr bwMode="auto">
            <a:xfrm>
              <a:off x="8200" y="4720"/>
              <a:ext cx="0" cy="57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08" name="Line 28"/>
            <p:cNvSpPr>
              <a:spLocks noChangeShapeType="1"/>
            </p:cNvSpPr>
            <p:nvPr/>
          </p:nvSpPr>
          <p:spPr bwMode="auto">
            <a:xfrm>
              <a:off x="8520" y="4720"/>
              <a:ext cx="0" cy="57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09" name="Line 29"/>
            <p:cNvSpPr>
              <a:spLocks noChangeShapeType="1"/>
            </p:cNvSpPr>
            <p:nvPr/>
          </p:nvSpPr>
          <p:spPr bwMode="auto">
            <a:xfrm>
              <a:off x="8840" y="4720"/>
              <a:ext cx="0" cy="57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10" name="Line 30"/>
            <p:cNvSpPr>
              <a:spLocks noChangeShapeType="1"/>
            </p:cNvSpPr>
            <p:nvPr/>
          </p:nvSpPr>
          <p:spPr bwMode="auto">
            <a:xfrm>
              <a:off x="9160" y="4720"/>
              <a:ext cx="0" cy="57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11" name="Line 31"/>
            <p:cNvSpPr>
              <a:spLocks noChangeShapeType="1"/>
            </p:cNvSpPr>
            <p:nvPr/>
          </p:nvSpPr>
          <p:spPr bwMode="auto">
            <a:xfrm>
              <a:off x="9480" y="4720"/>
              <a:ext cx="0" cy="57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12" name="Line 32"/>
            <p:cNvSpPr>
              <a:spLocks noChangeShapeType="1"/>
            </p:cNvSpPr>
            <p:nvPr/>
          </p:nvSpPr>
          <p:spPr bwMode="auto">
            <a:xfrm>
              <a:off x="9800" y="4720"/>
              <a:ext cx="0" cy="57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13" name="Line 33"/>
            <p:cNvSpPr>
              <a:spLocks noChangeShapeType="1"/>
            </p:cNvSpPr>
            <p:nvPr/>
          </p:nvSpPr>
          <p:spPr bwMode="auto">
            <a:xfrm>
              <a:off x="10120" y="4720"/>
              <a:ext cx="0" cy="57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14" name="Line 34"/>
            <p:cNvSpPr>
              <a:spLocks noChangeShapeType="1"/>
            </p:cNvSpPr>
            <p:nvPr/>
          </p:nvSpPr>
          <p:spPr bwMode="auto">
            <a:xfrm>
              <a:off x="2760" y="7600"/>
              <a:ext cx="7680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15" name="Line 35"/>
            <p:cNvSpPr>
              <a:spLocks noChangeShapeType="1"/>
            </p:cNvSpPr>
            <p:nvPr/>
          </p:nvSpPr>
          <p:spPr bwMode="auto">
            <a:xfrm>
              <a:off x="2760" y="7280"/>
              <a:ext cx="76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16" name="Line 36"/>
            <p:cNvSpPr>
              <a:spLocks noChangeShapeType="1"/>
            </p:cNvSpPr>
            <p:nvPr/>
          </p:nvSpPr>
          <p:spPr bwMode="auto">
            <a:xfrm>
              <a:off x="2760" y="6960"/>
              <a:ext cx="76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17" name="Line 37"/>
            <p:cNvSpPr>
              <a:spLocks noChangeShapeType="1"/>
            </p:cNvSpPr>
            <p:nvPr/>
          </p:nvSpPr>
          <p:spPr bwMode="auto">
            <a:xfrm>
              <a:off x="2760" y="6640"/>
              <a:ext cx="76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18" name="Line 38"/>
            <p:cNvSpPr>
              <a:spLocks noChangeShapeType="1"/>
            </p:cNvSpPr>
            <p:nvPr/>
          </p:nvSpPr>
          <p:spPr bwMode="auto">
            <a:xfrm>
              <a:off x="2760" y="6320"/>
              <a:ext cx="76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19" name="Line 39"/>
            <p:cNvSpPr>
              <a:spLocks noChangeShapeType="1"/>
            </p:cNvSpPr>
            <p:nvPr/>
          </p:nvSpPr>
          <p:spPr bwMode="auto">
            <a:xfrm>
              <a:off x="2760" y="6000"/>
              <a:ext cx="76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20" name="Line 40"/>
            <p:cNvSpPr>
              <a:spLocks noChangeShapeType="1"/>
            </p:cNvSpPr>
            <p:nvPr/>
          </p:nvSpPr>
          <p:spPr bwMode="auto">
            <a:xfrm>
              <a:off x="2760" y="5680"/>
              <a:ext cx="76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21" name="Line 41"/>
            <p:cNvSpPr>
              <a:spLocks noChangeShapeType="1"/>
            </p:cNvSpPr>
            <p:nvPr/>
          </p:nvSpPr>
          <p:spPr bwMode="auto">
            <a:xfrm>
              <a:off x="2760" y="5360"/>
              <a:ext cx="76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22" name="Line 42"/>
            <p:cNvSpPr>
              <a:spLocks noChangeShapeType="1"/>
            </p:cNvSpPr>
            <p:nvPr/>
          </p:nvSpPr>
          <p:spPr bwMode="auto">
            <a:xfrm>
              <a:off x="2760" y="5040"/>
              <a:ext cx="76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23" name="Line 43"/>
            <p:cNvSpPr>
              <a:spLocks noChangeShapeType="1"/>
            </p:cNvSpPr>
            <p:nvPr/>
          </p:nvSpPr>
          <p:spPr bwMode="auto">
            <a:xfrm>
              <a:off x="2760" y="10160"/>
              <a:ext cx="76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24" name="Line 44"/>
            <p:cNvSpPr>
              <a:spLocks noChangeShapeType="1"/>
            </p:cNvSpPr>
            <p:nvPr/>
          </p:nvSpPr>
          <p:spPr bwMode="auto">
            <a:xfrm>
              <a:off x="2760" y="9840"/>
              <a:ext cx="76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25" name="Line 45"/>
            <p:cNvSpPr>
              <a:spLocks noChangeShapeType="1"/>
            </p:cNvSpPr>
            <p:nvPr/>
          </p:nvSpPr>
          <p:spPr bwMode="auto">
            <a:xfrm>
              <a:off x="2760" y="9520"/>
              <a:ext cx="76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26" name="Line 46"/>
            <p:cNvSpPr>
              <a:spLocks noChangeShapeType="1"/>
            </p:cNvSpPr>
            <p:nvPr/>
          </p:nvSpPr>
          <p:spPr bwMode="auto">
            <a:xfrm>
              <a:off x="2760" y="9200"/>
              <a:ext cx="76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27" name="Line 47"/>
            <p:cNvSpPr>
              <a:spLocks noChangeShapeType="1"/>
            </p:cNvSpPr>
            <p:nvPr/>
          </p:nvSpPr>
          <p:spPr bwMode="auto">
            <a:xfrm>
              <a:off x="2760" y="8880"/>
              <a:ext cx="76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28" name="Line 48"/>
            <p:cNvSpPr>
              <a:spLocks noChangeShapeType="1"/>
            </p:cNvSpPr>
            <p:nvPr/>
          </p:nvSpPr>
          <p:spPr bwMode="auto">
            <a:xfrm>
              <a:off x="2760" y="8560"/>
              <a:ext cx="76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29" name="Line 49"/>
            <p:cNvSpPr>
              <a:spLocks noChangeShapeType="1"/>
            </p:cNvSpPr>
            <p:nvPr/>
          </p:nvSpPr>
          <p:spPr bwMode="auto">
            <a:xfrm>
              <a:off x="2760" y="8240"/>
              <a:ext cx="76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30" name="Line 50"/>
            <p:cNvSpPr>
              <a:spLocks noChangeShapeType="1"/>
            </p:cNvSpPr>
            <p:nvPr/>
          </p:nvSpPr>
          <p:spPr bwMode="auto">
            <a:xfrm>
              <a:off x="2760" y="7920"/>
              <a:ext cx="76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31" name="Text Box 51"/>
            <p:cNvSpPr txBox="1">
              <a:spLocks noChangeArrowheads="1"/>
            </p:cNvSpPr>
            <p:nvPr/>
          </p:nvSpPr>
          <p:spPr bwMode="auto">
            <a:xfrm>
              <a:off x="10519" y="7114"/>
              <a:ext cx="364" cy="2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78638" tIns="39319" rIns="78638" bIns="39319">
              <a:spAutoFit/>
            </a:bodyPr>
            <a:lstStyle/>
            <a:p>
              <a:pPr eaLnBrk="1" hangingPunct="1"/>
              <a:r>
                <a:rPr lang="en-US" altLang="en-US" sz="1000" b="1">
                  <a:solidFill>
                    <a:srgbClr val="000000"/>
                  </a:solidFill>
                  <a:cs typeface="Times New Roman" pitchFamily="18" charset="0"/>
                </a:rPr>
                <a:t>10</a:t>
              </a:r>
              <a:endParaRPr lang="en-US" altLang="en-US"/>
            </a:p>
          </p:txBody>
        </p:sp>
        <p:sp>
          <p:nvSpPr>
            <p:cNvPr id="24632" name="Text Box 52"/>
            <p:cNvSpPr txBox="1">
              <a:spLocks noChangeArrowheads="1"/>
            </p:cNvSpPr>
            <p:nvPr/>
          </p:nvSpPr>
          <p:spPr bwMode="auto">
            <a:xfrm>
              <a:off x="10519" y="7754"/>
              <a:ext cx="364" cy="2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78638" tIns="39319" rIns="78638" bIns="39319">
              <a:spAutoFit/>
            </a:bodyPr>
            <a:lstStyle/>
            <a:p>
              <a:pPr eaLnBrk="1" hangingPunct="1"/>
              <a:r>
                <a:rPr lang="en-US" altLang="en-US" sz="1000" b="1">
                  <a:solidFill>
                    <a:srgbClr val="000000"/>
                  </a:solidFill>
                  <a:cs typeface="Times New Roman" pitchFamily="18" charset="0"/>
                </a:rPr>
                <a:t>10</a:t>
              </a:r>
              <a:endParaRPr lang="en-US" altLang="en-US"/>
            </a:p>
          </p:txBody>
        </p:sp>
        <p:sp>
          <p:nvSpPr>
            <p:cNvPr id="24633" name="Text Box 53"/>
            <p:cNvSpPr txBox="1">
              <a:spLocks noChangeArrowheads="1"/>
            </p:cNvSpPr>
            <p:nvPr/>
          </p:nvSpPr>
          <p:spPr bwMode="auto">
            <a:xfrm>
              <a:off x="10519" y="6793"/>
              <a:ext cx="364" cy="2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78638" tIns="39319" rIns="78638" bIns="39319">
              <a:spAutoFit/>
            </a:bodyPr>
            <a:lstStyle/>
            <a:p>
              <a:pPr eaLnBrk="1" hangingPunct="1"/>
              <a:r>
                <a:rPr lang="en-US" altLang="en-US" sz="1000" b="1">
                  <a:solidFill>
                    <a:srgbClr val="000000"/>
                  </a:solidFill>
                  <a:cs typeface="Times New Roman" pitchFamily="18" charset="0"/>
                </a:rPr>
                <a:t>20</a:t>
              </a:r>
              <a:endParaRPr lang="en-US" altLang="en-US"/>
            </a:p>
          </p:txBody>
        </p:sp>
        <p:sp>
          <p:nvSpPr>
            <p:cNvPr id="24634" name="Text Box 54"/>
            <p:cNvSpPr txBox="1">
              <a:spLocks noChangeArrowheads="1"/>
            </p:cNvSpPr>
            <p:nvPr/>
          </p:nvSpPr>
          <p:spPr bwMode="auto">
            <a:xfrm>
              <a:off x="10519" y="8073"/>
              <a:ext cx="364" cy="2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78638" tIns="39319" rIns="78638" bIns="39319">
              <a:spAutoFit/>
            </a:bodyPr>
            <a:lstStyle/>
            <a:p>
              <a:pPr eaLnBrk="1" hangingPunct="1"/>
              <a:r>
                <a:rPr lang="en-US" altLang="en-US" sz="1000" b="1">
                  <a:solidFill>
                    <a:srgbClr val="000000"/>
                  </a:solidFill>
                  <a:cs typeface="Times New Roman" pitchFamily="18" charset="0"/>
                </a:rPr>
                <a:t>20</a:t>
              </a:r>
              <a:endParaRPr lang="en-US" altLang="en-US"/>
            </a:p>
          </p:txBody>
        </p:sp>
        <p:sp>
          <p:nvSpPr>
            <p:cNvPr id="24635" name="Text Box 55"/>
            <p:cNvSpPr txBox="1">
              <a:spLocks noChangeArrowheads="1"/>
            </p:cNvSpPr>
            <p:nvPr/>
          </p:nvSpPr>
          <p:spPr bwMode="auto">
            <a:xfrm>
              <a:off x="10519" y="7433"/>
              <a:ext cx="279" cy="2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78638" tIns="39319" rIns="78638" bIns="39319">
              <a:spAutoFit/>
            </a:bodyPr>
            <a:lstStyle/>
            <a:p>
              <a:pPr eaLnBrk="1" hangingPunct="1"/>
              <a:r>
                <a:rPr lang="en-US" altLang="en-US" sz="1000" b="1">
                  <a:solidFill>
                    <a:srgbClr val="000000"/>
                  </a:solidFill>
                  <a:cs typeface="Times New Roman" pitchFamily="18" charset="0"/>
                </a:rPr>
                <a:t>0</a:t>
              </a:r>
              <a:endParaRPr lang="en-US" altLang="en-US"/>
            </a:p>
          </p:txBody>
        </p:sp>
        <p:sp>
          <p:nvSpPr>
            <p:cNvPr id="24636" name="Text Box 56"/>
            <p:cNvSpPr txBox="1">
              <a:spLocks noChangeArrowheads="1"/>
            </p:cNvSpPr>
            <p:nvPr/>
          </p:nvSpPr>
          <p:spPr bwMode="auto">
            <a:xfrm>
              <a:off x="10519" y="8394"/>
              <a:ext cx="364" cy="2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78638" tIns="39319" rIns="78638" bIns="39319">
              <a:spAutoFit/>
            </a:bodyPr>
            <a:lstStyle/>
            <a:p>
              <a:pPr eaLnBrk="1" hangingPunct="1"/>
              <a:r>
                <a:rPr lang="en-US" altLang="en-US" sz="1000" b="1">
                  <a:solidFill>
                    <a:srgbClr val="000000"/>
                  </a:solidFill>
                  <a:cs typeface="Times New Roman" pitchFamily="18" charset="0"/>
                </a:rPr>
                <a:t>30</a:t>
              </a:r>
              <a:endParaRPr lang="en-US" altLang="en-US"/>
            </a:p>
          </p:txBody>
        </p:sp>
        <p:sp>
          <p:nvSpPr>
            <p:cNvPr id="24637" name="Text Box 57"/>
            <p:cNvSpPr txBox="1">
              <a:spLocks noChangeArrowheads="1"/>
            </p:cNvSpPr>
            <p:nvPr/>
          </p:nvSpPr>
          <p:spPr bwMode="auto">
            <a:xfrm>
              <a:off x="10519" y="8713"/>
              <a:ext cx="364" cy="2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78638" tIns="39319" rIns="78638" bIns="39319">
              <a:spAutoFit/>
            </a:bodyPr>
            <a:lstStyle/>
            <a:p>
              <a:pPr eaLnBrk="1" hangingPunct="1"/>
              <a:r>
                <a:rPr lang="en-US" altLang="en-US" sz="1000" b="1">
                  <a:solidFill>
                    <a:srgbClr val="000000"/>
                  </a:solidFill>
                  <a:cs typeface="Times New Roman" pitchFamily="18" charset="0"/>
                </a:rPr>
                <a:t>40</a:t>
              </a:r>
              <a:endParaRPr lang="en-US" altLang="en-US"/>
            </a:p>
          </p:txBody>
        </p:sp>
        <p:sp>
          <p:nvSpPr>
            <p:cNvPr id="24638" name="Text Box 58"/>
            <p:cNvSpPr txBox="1">
              <a:spLocks noChangeArrowheads="1"/>
            </p:cNvSpPr>
            <p:nvPr/>
          </p:nvSpPr>
          <p:spPr bwMode="auto">
            <a:xfrm>
              <a:off x="10519" y="9034"/>
              <a:ext cx="364" cy="2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78638" tIns="39319" rIns="78638" bIns="39319">
              <a:spAutoFit/>
            </a:bodyPr>
            <a:lstStyle/>
            <a:p>
              <a:pPr eaLnBrk="1" hangingPunct="1"/>
              <a:r>
                <a:rPr lang="en-US" altLang="en-US" sz="1000" b="1">
                  <a:solidFill>
                    <a:srgbClr val="000000"/>
                  </a:solidFill>
                  <a:cs typeface="Times New Roman" pitchFamily="18" charset="0"/>
                </a:rPr>
                <a:t>50</a:t>
              </a:r>
              <a:endParaRPr lang="en-US" altLang="en-US"/>
            </a:p>
          </p:txBody>
        </p:sp>
        <p:sp>
          <p:nvSpPr>
            <p:cNvPr id="24639" name="Text Box 59"/>
            <p:cNvSpPr txBox="1">
              <a:spLocks noChangeArrowheads="1"/>
            </p:cNvSpPr>
            <p:nvPr/>
          </p:nvSpPr>
          <p:spPr bwMode="auto">
            <a:xfrm>
              <a:off x="10519" y="9353"/>
              <a:ext cx="364" cy="2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78638" tIns="39319" rIns="78638" bIns="39319">
              <a:spAutoFit/>
            </a:bodyPr>
            <a:lstStyle/>
            <a:p>
              <a:pPr eaLnBrk="1" hangingPunct="1"/>
              <a:r>
                <a:rPr lang="en-US" altLang="en-US" sz="1000" b="1">
                  <a:solidFill>
                    <a:srgbClr val="000000"/>
                  </a:solidFill>
                  <a:cs typeface="Times New Roman" pitchFamily="18" charset="0"/>
                </a:rPr>
                <a:t>60</a:t>
              </a:r>
              <a:endParaRPr lang="en-US" altLang="en-US"/>
            </a:p>
          </p:txBody>
        </p:sp>
        <p:sp>
          <p:nvSpPr>
            <p:cNvPr id="24640" name="Text Box 60"/>
            <p:cNvSpPr txBox="1">
              <a:spLocks noChangeArrowheads="1"/>
            </p:cNvSpPr>
            <p:nvPr/>
          </p:nvSpPr>
          <p:spPr bwMode="auto">
            <a:xfrm>
              <a:off x="10519" y="9674"/>
              <a:ext cx="364" cy="2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78638" tIns="39319" rIns="78638" bIns="39319">
              <a:spAutoFit/>
            </a:bodyPr>
            <a:lstStyle/>
            <a:p>
              <a:pPr eaLnBrk="1" hangingPunct="1"/>
              <a:r>
                <a:rPr lang="en-US" altLang="en-US" sz="1000" b="1">
                  <a:solidFill>
                    <a:srgbClr val="000000"/>
                  </a:solidFill>
                  <a:cs typeface="Times New Roman" pitchFamily="18" charset="0"/>
                </a:rPr>
                <a:t>70</a:t>
              </a:r>
              <a:endParaRPr lang="en-US" altLang="en-US"/>
            </a:p>
          </p:txBody>
        </p:sp>
        <p:sp>
          <p:nvSpPr>
            <p:cNvPr id="24641" name="Text Box 61"/>
            <p:cNvSpPr txBox="1">
              <a:spLocks noChangeArrowheads="1"/>
            </p:cNvSpPr>
            <p:nvPr/>
          </p:nvSpPr>
          <p:spPr bwMode="auto">
            <a:xfrm>
              <a:off x="10519" y="9993"/>
              <a:ext cx="364" cy="2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78638" tIns="39319" rIns="78638" bIns="39319">
              <a:spAutoFit/>
            </a:bodyPr>
            <a:lstStyle/>
            <a:p>
              <a:pPr eaLnBrk="1" hangingPunct="1"/>
              <a:r>
                <a:rPr lang="en-US" altLang="en-US" sz="1000" b="1">
                  <a:solidFill>
                    <a:srgbClr val="000000"/>
                  </a:solidFill>
                  <a:cs typeface="Times New Roman" pitchFamily="18" charset="0"/>
                </a:rPr>
                <a:t>80</a:t>
              </a:r>
              <a:endParaRPr lang="en-US" altLang="en-US"/>
            </a:p>
          </p:txBody>
        </p:sp>
        <p:sp>
          <p:nvSpPr>
            <p:cNvPr id="24642" name="Text Box 62"/>
            <p:cNvSpPr txBox="1">
              <a:spLocks noChangeArrowheads="1"/>
            </p:cNvSpPr>
            <p:nvPr/>
          </p:nvSpPr>
          <p:spPr bwMode="auto">
            <a:xfrm>
              <a:off x="10519" y="10312"/>
              <a:ext cx="364" cy="2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78638" tIns="39319" rIns="78638" bIns="39319">
              <a:spAutoFit/>
            </a:bodyPr>
            <a:lstStyle/>
            <a:p>
              <a:pPr eaLnBrk="1" hangingPunct="1"/>
              <a:r>
                <a:rPr lang="en-US" altLang="en-US" sz="1000" b="1">
                  <a:solidFill>
                    <a:srgbClr val="000000"/>
                  </a:solidFill>
                  <a:cs typeface="Times New Roman" pitchFamily="18" charset="0"/>
                </a:rPr>
                <a:t>90</a:t>
              </a:r>
              <a:endParaRPr lang="en-US" altLang="en-US"/>
            </a:p>
          </p:txBody>
        </p:sp>
        <p:sp>
          <p:nvSpPr>
            <p:cNvPr id="24643" name="Text Box 63"/>
            <p:cNvSpPr txBox="1">
              <a:spLocks noChangeArrowheads="1"/>
            </p:cNvSpPr>
            <p:nvPr/>
          </p:nvSpPr>
          <p:spPr bwMode="auto">
            <a:xfrm>
              <a:off x="10519" y="6480"/>
              <a:ext cx="364" cy="2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78638" tIns="39319" rIns="78638" bIns="39319">
              <a:spAutoFit/>
            </a:bodyPr>
            <a:lstStyle/>
            <a:p>
              <a:pPr eaLnBrk="1" hangingPunct="1"/>
              <a:r>
                <a:rPr lang="en-US" altLang="en-US" sz="1000" b="1">
                  <a:solidFill>
                    <a:srgbClr val="000000"/>
                  </a:solidFill>
                  <a:cs typeface="Times New Roman" pitchFamily="18" charset="0"/>
                </a:rPr>
                <a:t>30</a:t>
              </a:r>
              <a:endParaRPr lang="en-US" altLang="en-US"/>
            </a:p>
          </p:txBody>
        </p:sp>
        <p:sp>
          <p:nvSpPr>
            <p:cNvPr id="24644" name="Text Box 64"/>
            <p:cNvSpPr txBox="1">
              <a:spLocks noChangeArrowheads="1"/>
            </p:cNvSpPr>
            <p:nvPr/>
          </p:nvSpPr>
          <p:spPr bwMode="auto">
            <a:xfrm>
              <a:off x="10519" y="6161"/>
              <a:ext cx="364" cy="2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78638" tIns="39319" rIns="78638" bIns="39319">
              <a:spAutoFit/>
            </a:bodyPr>
            <a:lstStyle/>
            <a:p>
              <a:pPr eaLnBrk="1" hangingPunct="1"/>
              <a:r>
                <a:rPr lang="en-US" altLang="en-US" sz="1000" b="1">
                  <a:solidFill>
                    <a:srgbClr val="000000"/>
                  </a:solidFill>
                  <a:cs typeface="Times New Roman" pitchFamily="18" charset="0"/>
                </a:rPr>
                <a:t>40</a:t>
              </a:r>
              <a:endParaRPr lang="en-US" altLang="en-US"/>
            </a:p>
          </p:txBody>
        </p:sp>
        <p:sp>
          <p:nvSpPr>
            <p:cNvPr id="24645" name="Text Box 65"/>
            <p:cNvSpPr txBox="1">
              <a:spLocks noChangeArrowheads="1"/>
            </p:cNvSpPr>
            <p:nvPr/>
          </p:nvSpPr>
          <p:spPr bwMode="auto">
            <a:xfrm>
              <a:off x="10519" y="5840"/>
              <a:ext cx="364" cy="2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78638" tIns="39319" rIns="78638" bIns="39319">
              <a:spAutoFit/>
            </a:bodyPr>
            <a:lstStyle/>
            <a:p>
              <a:pPr eaLnBrk="1" hangingPunct="1"/>
              <a:r>
                <a:rPr lang="en-US" altLang="en-US" sz="1000" b="1">
                  <a:solidFill>
                    <a:srgbClr val="000000"/>
                  </a:solidFill>
                  <a:cs typeface="Times New Roman" pitchFamily="18" charset="0"/>
                </a:rPr>
                <a:t>50</a:t>
              </a:r>
              <a:endParaRPr lang="en-US" altLang="en-US"/>
            </a:p>
          </p:txBody>
        </p:sp>
        <p:sp>
          <p:nvSpPr>
            <p:cNvPr id="24646" name="Text Box 66"/>
            <p:cNvSpPr txBox="1">
              <a:spLocks noChangeArrowheads="1"/>
            </p:cNvSpPr>
            <p:nvPr/>
          </p:nvSpPr>
          <p:spPr bwMode="auto">
            <a:xfrm>
              <a:off x="10519" y="5521"/>
              <a:ext cx="364" cy="2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78638" tIns="39319" rIns="78638" bIns="39319">
              <a:spAutoFit/>
            </a:bodyPr>
            <a:lstStyle/>
            <a:p>
              <a:pPr eaLnBrk="1" hangingPunct="1"/>
              <a:r>
                <a:rPr lang="en-US" altLang="en-US" sz="1000" b="1">
                  <a:solidFill>
                    <a:srgbClr val="000000"/>
                  </a:solidFill>
                  <a:cs typeface="Times New Roman" pitchFamily="18" charset="0"/>
                </a:rPr>
                <a:t>60</a:t>
              </a:r>
              <a:endParaRPr lang="en-US" altLang="en-US"/>
            </a:p>
          </p:txBody>
        </p:sp>
        <p:sp>
          <p:nvSpPr>
            <p:cNvPr id="24647" name="Text Box 67"/>
            <p:cNvSpPr txBox="1">
              <a:spLocks noChangeArrowheads="1"/>
            </p:cNvSpPr>
            <p:nvPr/>
          </p:nvSpPr>
          <p:spPr bwMode="auto">
            <a:xfrm>
              <a:off x="10519" y="5200"/>
              <a:ext cx="364" cy="2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78638" tIns="39319" rIns="78638" bIns="39319">
              <a:spAutoFit/>
            </a:bodyPr>
            <a:lstStyle/>
            <a:p>
              <a:pPr eaLnBrk="1" hangingPunct="1"/>
              <a:r>
                <a:rPr lang="en-US" altLang="en-US" sz="1000" b="1">
                  <a:solidFill>
                    <a:srgbClr val="000000"/>
                  </a:solidFill>
                  <a:cs typeface="Times New Roman" pitchFamily="18" charset="0"/>
                </a:rPr>
                <a:t>70</a:t>
              </a:r>
              <a:endParaRPr lang="en-US" altLang="en-US"/>
            </a:p>
          </p:txBody>
        </p:sp>
        <p:sp>
          <p:nvSpPr>
            <p:cNvPr id="24648" name="Text Box 68"/>
            <p:cNvSpPr txBox="1">
              <a:spLocks noChangeArrowheads="1"/>
            </p:cNvSpPr>
            <p:nvPr/>
          </p:nvSpPr>
          <p:spPr bwMode="auto">
            <a:xfrm>
              <a:off x="10519" y="4881"/>
              <a:ext cx="364" cy="2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78638" tIns="39319" rIns="78638" bIns="39319">
              <a:spAutoFit/>
            </a:bodyPr>
            <a:lstStyle/>
            <a:p>
              <a:pPr eaLnBrk="1" hangingPunct="1"/>
              <a:r>
                <a:rPr lang="en-US" altLang="en-US" sz="1000" b="1">
                  <a:solidFill>
                    <a:srgbClr val="000000"/>
                  </a:solidFill>
                  <a:cs typeface="Times New Roman" pitchFamily="18" charset="0"/>
                </a:rPr>
                <a:t>80</a:t>
              </a:r>
              <a:endParaRPr lang="en-US" altLang="en-US"/>
            </a:p>
          </p:txBody>
        </p:sp>
        <p:sp>
          <p:nvSpPr>
            <p:cNvPr id="24649" name="Text Box 69"/>
            <p:cNvSpPr txBox="1">
              <a:spLocks noChangeArrowheads="1"/>
            </p:cNvSpPr>
            <p:nvPr/>
          </p:nvSpPr>
          <p:spPr bwMode="auto">
            <a:xfrm>
              <a:off x="10519" y="4560"/>
              <a:ext cx="364" cy="2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78638" tIns="39319" rIns="78638" bIns="39319">
              <a:spAutoFit/>
            </a:bodyPr>
            <a:lstStyle/>
            <a:p>
              <a:pPr eaLnBrk="1" hangingPunct="1"/>
              <a:r>
                <a:rPr lang="en-US" altLang="en-US" sz="1000" b="1">
                  <a:solidFill>
                    <a:srgbClr val="000000"/>
                  </a:solidFill>
                  <a:cs typeface="Times New Roman" pitchFamily="18" charset="0"/>
                </a:rPr>
                <a:t>90</a:t>
              </a:r>
              <a:endParaRPr lang="en-US" altLang="en-US"/>
            </a:p>
          </p:txBody>
        </p:sp>
        <p:sp>
          <p:nvSpPr>
            <p:cNvPr id="24650" name="Text Box 70"/>
            <p:cNvSpPr txBox="1">
              <a:spLocks noChangeArrowheads="1"/>
            </p:cNvSpPr>
            <p:nvPr/>
          </p:nvSpPr>
          <p:spPr bwMode="auto">
            <a:xfrm>
              <a:off x="6439" y="4320"/>
              <a:ext cx="279" cy="2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78638" tIns="39319" rIns="78638" bIns="39319">
              <a:spAutoFit/>
            </a:bodyPr>
            <a:lstStyle/>
            <a:p>
              <a:pPr eaLnBrk="1" hangingPunct="1"/>
              <a:r>
                <a:rPr lang="en-US" altLang="en-US" sz="1000" b="1">
                  <a:solidFill>
                    <a:srgbClr val="000000"/>
                  </a:solidFill>
                  <a:cs typeface="Times New Roman" pitchFamily="18" charset="0"/>
                </a:rPr>
                <a:t>0</a:t>
              </a:r>
              <a:endParaRPr lang="en-US" altLang="en-US"/>
            </a:p>
          </p:txBody>
        </p:sp>
        <p:sp>
          <p:nvSpPr>
            <p:cNvPr id="24651" name="Text Box 71"/>
            <p:cNvSpPr txBox="1">
              <a:spLocks noChangeArrowheads="1"/>
            </p:cNvSpPr>
            <p:nvPr/>
          </p:nvSpPr>
          <p:spPr bwMode="auto">
            <a:xfrm>
              <a:off x="6760" y="4480"/>
              <a:ext cx="364" cy="2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78638" tIns="39319" rIns="78638" bIns="39319">
              <a:spAutoFit/>
            </a:bodyPr>
            <a:lstStyle/>
            <a:p>
              <a:pPr eaLnBrk="1" hangingPunct="1"/>
              <a:r>
                <a:rPr lang="en-US" altLang="en-US" sz="1000" b="1">
                  <a:solidFill>
                    <a:srgbClr val="000000"/>
                  </a:solidFill>
                  <a:cs typeface="Times New Roman" pitchFamily="18" charset="0"/>
                </a:rPr>
                <a:t>15</a:t>
              </a:r>
              <a:endParaRPr lang="en-US" altLang="en-US"/>
            </a:p>
          </p:txBody>
        </p:sp>
        <p:sp>
          <p:nvSpPr>
            <p:cNvPr id="24652" name="Text Box 72"/>
            <p:cNvSpPr txBox="1">
              <a:spLocks noChangeArrowheads="1"/>
            </p:cNvSpPr>
            <p:nvPr/>
          </p:nvSpPr>
          <p:spPr bwMode="auto">
            <a:xfrm>
              <a:off x="6120" y="4480"/>
              <a:ext cx="364" cy="2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78638" tIns="39319" rIns="78638" bIns="39319">
              <a:spAutoFit/>
            </a:bodyPr>
            <a:lstStyle/>
            <a:p>
              <a:pPr eaLnBrk="1" hangingPunct="1"/>
              <a:r>
                <a:rPr lang="en-US" altLang="en-US" sz="1000" b="1">
                  <a:solidFill>
                    <a:srgbClr val="000000"/>
                  </a:solidFill>
                  <a:cs typeface="Times New Roman" pitchFamily="18" charset="0"/>
                </a:rPr>
                <a:t>15</a:t>
              </a:r>
              <a:endParaRPr lang="en-US" altLang="en-US"/>
            </a:p>
          </p:txBody>
        </p:sp>
        <p:sp>
          <p:nvSpPr>
            <p:cNvPr id="24653" name="Text Box 73"/>
            <p:cNvSpPr txBox="1">
              <a:spLocks noChangeArrowheads="1"/>
            </p:cNvSpPr>
            <p:nvPr/>
          </p:nvSpPr>
          <p:spPr bwMode="auto">
            <a:xfrm>
              <a:off x="5799" y="4320"/>
              <a:ext cx="364" cy="2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78638" tIns="39319" rIns="78638" bIns="39319">
              <a:spAutoFit/>
            </a:bodyPr>
            <a:lstStyle/>
            <a:p>
              <a:pPr eaLnBrk="1" hangingPunct="1"/>
              <a:r>
                <a:rPr lang="en-US" altLang="en-US" sz="1000" b="1">
                  <a:solidFill>
                    <a:srgbClr val="000000"/>
                  </a:solidFill>
                  <a:cs typeface="Times New Roman" pitchFamily="18" charset="0"/>
                </a:rPr>
                <a:t>30</a:t>
              </a:r>
              <a:endParaRPr lang="en-US" altLang="en-US"/>
            </a:p>
          </p:txBody>
        </p:sp>
        <p:sp>
          <p:nvSpPr>
            <p:cNvPr id="24654" name="Text Box 74"/>
            <p:cNvSpPr txBox="1">
              <a:spLocks noChangeArrowheads="1"/>
            </p:cNvSpPr>
            <p:nvPr/>
          </p:nvSpPr>
          <p:spPr bwMode="auto">
            <a:xfrm>
              <a:off x="5480" y="4480"/>
              <a:ext cx="364" cy="2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78638" tIns="39319" rIns="78638" bIns="39319">
              <a:spAutoFit/>
            </a:bodyPr>
            <a:lstStyle/>
            <a:p>
              <a:pPr eaLnBrk="1" hangingPunct="1"/>
              <a:r>
                <a:rPr lang="en-US" altLang="en-US" sz="1000" b="1">
                  <a:solidFill>
                    <a:srgbClr val="000000"/>
                  </a:solidFill>
                  <a:cs typeface="Times New Roman" pitchFamily="18" charset="0"/>
                </a:rPr>
                <a:t>45</a:t>
              </a:r>
              <a:endParaRPr lang="en-US" altLang="en-US"/>
            </a:p>
          </p:txBody>
        </p:sp>
        <p:sp>
          <p:nvSpPr>
            <p:cNvPr id="24655" name="Text Box 75"/>
            <p:cNvSpPr txBox="1">
              <a:spLocks noChangeArrowheads="1"/>
            </p:cNvSpPr>
            <p:nvPr/>
          </p:nvSpPr>
          <p:spPr bwMode="auto">
            <a:xfrm>
              <a:off x="5159" y="4320"/>
              <a:ext cx="364" cy="2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78638" tIns="39319" rIns="78638" bIns="39319">
              <a:spAutoFit/>
            </a:bodyPr>
            <a:lstStyle/>
            <a:p>
              <a:pPr eaLnBrk="1" hangingPunct="1"/>
              <a:r>
                <a:rPr lang="en-US" altLang="en-US" sz="1000" b="1">
                  <a:solidFill>
                    <a:srgbClr val="000000"/>
                  </a:solidFill>
                  <a:cs typeface="Times New Roman" pitchFamily="18" charset="0"/>
                </a:rPr>
                <a:t>60</a:t>
              </a:r>
              <a:endParaRPr lang="en-US" altLang="en-US"/>
            </a:p>
          </p:txBody>
        </p:sp>
        <p:sp>
          <p:nvSpPr>
            <p:cNvPr id="24656" name="Text Box 76"/>
            <p:cNvSpPr txBox="1">
              <a:spLocks noChangeArrowheads="1"/>
            </p:cNvSpPr>
            <p:nvPr/>
          </p:nvSpPr>
          <p:spPr bwMode="auto">
            <a:xfrm>
              <a:off x="4840" y="4480"/>
              <a:ext cx="364" cy="2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78638" tIns="39319" rIns="78638" bIns="39319">
              <a:spAutoFit/>
            </a:bodyPr>
            <a:lstStyle/>
            <a:p>
              <a:pPr eaLnBrk="1" hangingPunct="1"/>
              <a:r>
                <a:rPr lang="en-US" altLang="en-US" sz="1000" b="1">
                  <a:solidFill>
                    <a:srgbClr val="000000"/>
                  </a:solidFill>
                  <a:cs typeface="Times New Roman" pitchFamily="18" charset="0"/>
                </a:rPr>
                <a:t>75</a:t>
              </a:r>
              <a:endParaRPr lang="en-US" altLang="en-US"/>
            </a:p>
          </p:txBody>
        </p:sp>
        <p:sp>
          <p:nvSpPr>
            <p:cNvPr id="24657" name="Text Box 77"/>
            <p:cNvSpPr txBox="1">
              <a:spLocks noChangeArrowheads="1"/>
            </p:cNvSpPr>
            <p:nvPr/>
          </p:nvSpPr>
          <p:spPr bwMode="auto">
            <a:xfrm>
              <a:off x="4519" y="4320"/>
              <a:ext cx="364" cy="2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78638" tIns="39319" rIns="78638" bIns="39319">
              <a:spAutoFit/>
            </a:bodyPr>
            <a:lstStyle/>
            <a:p>
              <a:pPr eaLnBrk="1" hangingPunct="1"/>
              <a:r>
                <a:rPr lang="en-US" altLang="en-US" sz="1000" b="1">
                  <a:solidFill>
                    <a:srgbClr val="000000"/>
                  </a:solidFill>
                  <a:cs typeface="Times New Roman" pitchFamily="18" charset="0"/>
                </a:rPr>
                <a:t>90</a:t>
              </a:r>
              <a:endParaRPr lang="en-US" altLang="en-US"/>
            </a:p>
          </p:txBody>
        </p:sp>
        <p:sp>
          <p:nvSpPr>
            <p:cNvPr id="24658" name="Text Box 78"/>
            <p:cNvSpPr txBox="1">
              <a:spLocks noChangeArrowheads="1"/>
            </p:cNvSpPr>
            <p:nvPr/>
          </p:nvSpPr>
          <p:spPr bwMode="auto">
            <a:xfrm>
              <a:off x="4119" y="4480"/>
              <a:ext cx="449" cy="2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78638" tIns="39319" rIns="78638" bIns="39319">
              <a:spAutoFit/>
            </a:bodyPr>
            <a:lstStyle/>
            <a:p>
              <a:pPr eaLnBrk="1" hangingPunct="1"/>
              <a:r>
                <a:rPr lang="en-US" altLang="en-US" sz="1000" b="1">
                  <a:solidFill>
                    <a:srgbClr val="000000"/>
                  </a:solidFill>
                  <a:cs typeface="Times New Roman" pitchFamily="18" charset="0"/>
                </a:rPr>
                <a:t>105</a:t>
              </a:r>
              <a:endParaRPr lang="en-US" altLang="en-US"/>
            </a:p>
          </p:txBody>
        </p:sp>
        <p:sp>
          <p:nvSpPr>
            <p:cNvPr id="24659" name="Text Box 79"/>
            <p:cNvSpPr txBox="1">
              <a:spLocks noChangeArrowheads="1"/>
            </p:cNvSpPr>
            <p:nvPr/>
          </p:nvSpPr>
          <p:spPr bwMode="auto">
            <a:xfrm>
              <a:off x="3800" y="4320"/>
              <a:ext cx="449" cy="2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78638" tIns="39319" rIns="78638" bIns="39319">
              <a:spAutoFit/>
            </a:bodyPr>
            <a:lstStyle/>
            <a:p>
              <a:pPr eaLnBrk="1" hangingPunct="1"/>
              <a:r>
                <a:rPr lang="en-US" altLang="en-US" sz="1000" b="1">
                  <a:solidFill>
                    <a:srgbClr val="000000"/>
                  </a:solidFill>
                  <a:cs typeface="Times New Roman" pitchFamily="18" charset="0"/>
                </a:rPr>
                <a:t>120</a:t>
              </a:r>
              <a:endParaRPr lang="en-US" altLang="en-US"/>
            </a:p>
          </p:txBody>
        </p:sp>
        <p:sp>
          <p:nvSpPr>
            <p:cNvPr id="24660" name="Text Box 80"/>
            <p:cNvSpPr txBox="1">
              <a:spLocks noChangeArrowheads="1"/>
            </p:cNvSpPr>
            <p:nvPr/>
          </p:nvSpPr>
          <p:spPr bwMode="auto">
            <a:xfrm>
              <a:off x="3479" y="4480"/>
              <a:ext cx="449" cy="2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78638" tIns="39319" rIns="78638" bIns="39319">
              <a:spAutoFit/>
            </a:bodyPr>
            <a:lstStyle/>
            <a:p>
              <a:pPr eaLnBrk="1" hangingPunct="1"/>
              <a:r>
                <a:rPr lang="en-US" altLang="en-US" sz="1000" b="1">
                  <a:solidFill>
                    <a:srgbClr val="000000"/>
                  </a:solidFill>
                  <a:cs typeface="Times New Roman" pitchFamily="18" charset="0"/>
                </a:rPr>
                <a:t>135</a:t>
              </a:r>
              <a:endParaRPr lang="en-US" altLang="en-US"/>
            </a:p>
          </p:txBody>
        </p:sp>
        <p:sp>
          <p:nvSpPr>
            <p:cNvPr id="24661" name="Text Box 81"/>
            <p:cNvSpPr txBox="1">
              <a:spLocks noChangeArrowheads="1"/>
            </p:cNvSpPr>
            <p:nvPr/>
          </p:nvSpPr>
          <p:spPr bwMode="auto">
            <a:xfrm>
              <a:off x="3160" y="4320"/>
              <a:ext cx="449" cy="2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78638" tIns="39319" rIns="78638" bIns="39319">
              <a:spAutoFit/>
            </a:bodyPr>
            <a:lstStyle/>
            <a:p>
              <a:pPr eaLnBrk="1" hangingPunct="1"/>
              <a:r>
                <a:rPr lang="en-US" altLang="en-US" sz="1000" b="1">
                  <a:solidFill>
                    <a:srgbClr val="000000"/>
                  </a:solidFill>
                  <a:cs typeface="Times New Roman" pitchFamily="18" charset="0"/>
                </a:rPr>
                <a:t>150</a:t>
              </a:r>
              <a:endParaRPr lang="en-US" altLang="en-US"/>
            </a:p>
          </p:txBody>
        </p:sp>
        <p:sp>
          <p:nvSpPr>
            <p:cNvPr id="24662" name="Text Box 82"/>
            <p:cNvSpPr txBox="1">
              <a:spLocks noChangeArrowheads="1"/>
            </p:cNvSpPr>
            <p:nvPr/>
          </p:nvSpPr>
          <p:spPr bwMode="auto">
            <a:xfrm>
              <a:off x="2839" y="4480"/>
              <a:ext cx="449" cy="2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78638" tIns="39319" rIns="78638" bIns="39319">
              <a:spAutoFit/>
            </a:bodyPr>
            <a:lstStyle/>
            <a:p>
              <a:pPr eaLnBrk="1" hangingPunct="1"/>
              <a:r>
                <a:rPr lang="en-US" altLang="en-US" sz="1000" b="1">
                  <a:solidFill>
                    <a:srgbClr val="000000"/>
                  </a:solidFill>
                  <a:cs typeface="Times New Roman" pitchFamily="18" charset="0"/>
                </a:rPr>
                <a:t>165</a:t>
              </a:r>
              <a:endParaRPr lang="en-US" altLang="en-US"/>
            </a:p>
          </p:txBody>
        </p:sp>
        <p:sp>
          <p:nvSpPr>
            <p:cNvPr id="24663" name="Text Box 83"/>
            <p:cNvSpPr txBox="1">
              <a:spLocks noChangeArrowheads="1"/>
            </p:cNvSpPr>
            <p:nvPr/>
          </p:nvSpPr>
          <p:spPr bwMode="auto">
            <a:xfrm>
              <a:off x="2520" y="4320"/>
              <a:ext cx="449" cy="2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78638" tIns="39319" rIns="78638" bIns="39319">
              <a:spAutoFit/>
            </a:bodyPr>
            <a:lstStyle/>
            <a:p>
              <a:pPr eaLnBrk="1" hangingPunct="1"/>
              <a:r>
                <a:rPr lang="en-US" altLang="en-US" sz="1000" b="1">
                  <a:solidFill>
                    <a:srgbClr val="000000"/>
                  </a:solidFill>
                  <a:cs typeface="Times New Roman" pitchFamily="18" charset="0"/>
                </a:rPr>
                <a:t>180</a:t>
              </a:r>
              <a:endParaRPr lang="en-US" altLang="en-US"/>
            </a:p>
          </p:txBody>
        </p:sp>
        <p:sp>
          <p:nvSpPr>
            <p:cNvPr id="24664" name="Text Box 84"/>
            <p:cNvSpPr txBox="1">
              <a:spLocks noChangeArrowheads="1"/>
            </p:cNvSpPr>
            <p:nvPr/>
          </p:nvSpPr>
          <p:spPr bwMode="auto">
            <a:xfrm>
              <a:off x="7079" y="4320"/>
              <a:ext cx="364" cy="2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78638" tIns="39319" rIns="78638" bIns="39319">
              <a:spAutoFit/>
            </a:bodyPr>
            <a:lstStyle/>
            <a:p>
              <a:pPr eaLnBrk="1" hangingPunct="1"/>
              <a:r>
                <a:rPr lang="en-US" altLang="en-US" sz="1000" b="1">
                  <a:solidFill>
                    <a:srgbClr val="000000"/>
                  </a:solidFill>
                  <a:cs typeface="Times New Roman" pitchFamily="18" charset="0"/>
                </a:rPr>
                <a:t>30</a:t>
              </a:r>
              <a:endParaRPr lang="en-US" altLang="en-US"/>
            </a:p>
          </p:txBody>
        </p:sp>
        <p:sp>
          <p:nvSpPr>
            <p:cNvPr id="24665" name="Text Box 85"/>
            <p:cNvSpPr txBox="1">
              <a:spLocks noChangeArrowheads="1"/>
            </p:cNvSpPr>
            <p:nvPr/>
          </p:nvSpPr>
          <p:spPr bwMode="auto">
            <a:xfrm>
              <a:off x="7400" y="4480"/>
              <a:ext cx="364" cy="2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78638" tIns="39319" rIns="78638" bIns="39319">
              <a:spAutoFit/>
            </a:bodyPr>
            <a:lstStyle/>
            <a:p>
              <a:pPr eaLnBrk="1" hangingPunct="1"/>
              <a:r>
                <a:rPr lang="en-US" altLang="en-US" sz="1000" b="1">
                  <a:solidFill>
                    <a:srgbClr val="000000"/>
                  </a:solidFill>
                  <a:cs typeface="Times New Roman" pitchFamily="18" charset="0"/>
                </a:rPr>
                <a:t>45</a:t>
              </a:r>
              <a:endParaRPr lang="en-US" altLang="en-US"/>
            </a:p>
          </p:txBody>
        </p:sp>
        <p:sp>
          <p:nvSpPr>
            <p:cNvPr id="24666" name="Text Box 86"/>
            <p:cNvSpPr txBox="1">
              <a:spLocks noChangeArrowheads="1"/>
            </p:cNvSpPr>
            <p:nvPr/>
          </p:nvSpPr>
          <p:spPr bwMode="auto">
            <a:xfrm>
              <a:off x="7719" y="4320"/>
              <a:ext cx="364" cy="2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78638" tIns="39319" rIns="78638" bIns="39319">
              <a:spAutoFit/>
            </a:bodyPr>
            <a:lstStyle/>
            <a:p>
              <a:pPr eaLnBrk="1" hangingPunct="1"/>
              <a:r>
                <a:rPr lang="en-US" altLang="en-US" sz="1000" b="1">
                  <a:solidFill>
                    <a:srgbClr val="000000"/>
                  </a:solidFill>
                  <a:cs typeface="Times New Roman" pitchFamily="18" charset="0"/>
                </a:rPr>
                <a:t>60</a:t>
              </a:r>
              <a:endParaRPr lang="en-US" altLang="en-US"/>
            </a:p>
          </p:txBody>
        </p:sp>
        <p:sp>
          <p:nvSpPr>
            <p:cNvPr id="24667" name="Text Box 87"/>
            <p:cNvSpPr txBox="1">
              <a:spLocks noChangeArrowheads="1"/>
            </p:cNvSpPr>
            <p:nvPr/>
          </p:nvSpPr>
          <p:spPr bwMode="auto">
            <a:xfrm>
              <a:off x="8040" y="4480"/>
              <a:ext cx="364" cy="2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78638" tIns="39319" rIns="78638" bIns="39319">
              <a:spAutoFit/>
            </a:bodyPr>
            <a:lstStyle/>
            <a:p>
              <a:pPr eaLnBrk="1" hangingPunct="1"/>
              <a:r>
                <a:rPr lang="en-US" altLang="en-US" sz="1000" b="1">
                  <a:solidFill>
                    <a:srgbClr val="000000"/>
                  </a:solidFill>
                  <a:cs typeface="Times New Roman" pitchFamily="18" charset="0"/>
                </a:rPr>
                <a:t>75</a:t>
              </a:r>
              <a:endParaRPr lang="en-US" altLang="en-US"/>
            </a:p>
          </p:txBody>
        </p:sp>
        <p:sp>
          <p:nvSpPr>
            <p:cNvPr id="24668" name="Text Box 88"/>
            <p:cNvSpPr txBox="1">
              <a:spLocks noChangeArrowheads="1"/>
            </p:cNvSpPr>
            <p:nvPr/>
          </p:nvSpPr>
          <p:spPr bwMode="auto">
            <a:xfrm>
              <a:off x="8359" y="4320"/>
              <a:ext cx="364" cy="2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78638" tIns="39319" rIns="78638" bIns="39319">
              <a:spAutoFit/>
            </a:bodyPr>
            <a:lstStyle/>
            <a:p>
              <a:pPr eaLnBrk="1" hangingPunct="1"/>
              <a:r>
                <a:rPr lang="en-US" altLang="en-US" sz="1000" b="1">
                  <a:solidFill>
                    <a:srgbClr val="000000"/>
                  </a:solidFill>
                  <a:cs typeface="Times New Roman" pitchFamily="18" charset="0"/>
                </a:rPr>
                <a:t>90</a:t>
              </a:r>
              <a:endParaRPr lang="en-US" altLang="en-US"/>
            </a:p>
          </p:txBody>
        </p:sp>
        <p:sp>
          <p:nvSpPr>
            <p:cNvPr id="24669" name="Text Box 89"/>
            <p:cNvSpPr txBox="1">
              <a:spLocks noChangeArrowheads="1"/>
            </p:cNvSpPr>
            <p:nvPr/>
          </p:nvSpPr>
          <p:spPr bwMode="auto">
            <a:xfrm>
              <a:off x="8599" y="4480"/>
              <a:ext cx="449" cy="2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78638" tIns="39319" rIns="78638" bIns="39319">
              <a:spAutoFit/>
            </a:bodyPr>
            <a:lstStyle/>
            <a:p>
              <a:pPr eaLnBrk="1" hangingPunct="1"/>
              <a:r>
                <a:rPr lang="en-US" altLang="en-US" sz="1000" b="1">
                  <a:solidFill>
                    <a:srgbClr val="000000"/>
                  </a:solidFill>
                  <a:cs typeface="Times New Roman" pitchFamily="18" charset="0"/>
                </a:rPr>
                <a:t>105</a:t>
              </a:r>
              <a:endParaRPr lang="en-US" altLang="en-US"/>
            </a:p>
          </p:txBody>
        </p:sp>
        <p:sp>
          <p:nvSpPr>
            <p:cNvPr id="24670" name="Text Box 90"/>
            <p:cNvSpPr txBox="1">
              <a:spLocks noChangeArrowheads="1"/>
            </p:cNvSpPr>
            <p:nvPr/>
          </p:nvSpPr>
          <p:spPr bwMode="auto">
            <a:xfrm>
              <a:off x="8920" y="4320"/>
              <a:ext cx="480" cy="2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78638" tIns="39319" rIns="78638" bIns="39319">
              <a:spAutoFit/>
            </a:bodyPr>
            <a:lstStyle/>
            <a:p>
              <a:pPr eaLnBrk="1" hangingPunct="1"/>
              <a:r>
                <a:rPr lang="en-US" altLang="en-US" sz="1000" b="1">
                  <a:solidFill>
                    <a:srgbClr val="000000"/>
                  </a:solidFill>
                  <a:cs typeface="Times New Roman" pitchFamily="18" charset="0"/>
                </a:rPr>
                <a:t>120</a:t>
              </a:r>
              <a:endParaRPr lang="en-US" altLang="en-US"/>
            </a:p>
          </p:txBody>
        </p:sp>
        <p:sp>
          <p:nvSpPr>
            <p:cNvPr id="24671" name="Text Box 91"/>
            <p:cNvSpPr txBox="1">
              <a:spLocks noChangeArrowheads="1"/>
            </p:cNvSpPr>
            <p:nvPr/>
          </p:nvSpPr>
          <p:spPr bwMode="auto">
            <a:xfrm>
              <a:off x="9239" y="4480"/>
              <a:ext cx="505" cy="2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78638" tIns="39319" rIns="78638" bIns="39319">
              <a:spAutoFit/>
            </a:bodyPr>
            <a:lstStyle/>
            <a:p>
              <a:pPr eaLnBrk="1" hangingPunct="1"/>
              <a:r>
                <a:rPr lang="en-US" altLang="en-US" sz="1000" b="1">
                  <a:solidFill>
                    <a:srgbClr val="000000"/>
                  </a:solidFill>
                  <a:cs typeface="Times New Roman" pitchFamily="18" charset="0"/>
                </a:rPr>
                <a:t>135</a:t>
              </a:r>
              <a:endParaRPr lang="en-US" altLang="en-US"/>
            </a:p>
          </p:txBody>
        </p:sp>
        <p:sp>
          <p:nvSpPr>
            <p:cNvPr id="24672" name="Text Box 92"/>
            <p:cNvSpPr txBox="1">
              <a:spLocks noChangeArrowheads="1"/>
            </p:cNvSpPr>
            <p:nvPr/>
          </p:nvSpPr>
          <p:spPr bwMode="auto">
            <a:xfrm>
              <a:off x="9560" y="4320"/>
              <a:ext cx="480" cy="2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78638" tIns="39319" rIns="78638" bIns="39319">
              <a:spAutoFit/>
            </a:bodyPr>
            <a:lstStyle/>
            <a:p>
              <a:pPr eaLnBrk="1" hangingPunct="1"/>
              <a:r>
                <a:rPr lang="en-US" altLang="en-US" sz="1000" b="1">
                  <a:solidFill>
                    <a:srgbClr val="000000"/>
                  </a:solidFill>
                  <a:cs typeface="Times New Roman" pitchFamily="18" charset="0"/>
                </a:rPr>
                <a:t>150</a:t>
              </a:r>
              <a:endParaRPr lang="en-US" altLang="en-US"/>
            </a:p>
          </p:txBody>
        </p:sp>
        <p:sp>
          <p:nvSpPr>
            <p:cNvPr id="24673" name="Text Box 93"/>
            <p:cNvSpPr txBox="1">
              <a:spLocks noChangeArrowheads="1"/>
            </p:cNvSpPr>
            <p:nvPr/>
          </p:nvSpPr>
          <p:spPr bwMode="auto">
            <a:xfrm>
              <a:off x="9879" y="4480"/>
              <a:ext cx="482" cy="2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78638" tIns="39319" rIns="78638" bIns="39319">
              <a:spAutoFit/>
            </a:bodyPr>
            <a:lstStyle/>
            <a:p>
              <a:pPr eaLnBrk="1" hangingPunct="1"/>
              <a:r>
                <a:rPr lang="en-US" altLang="en-US" sz="1000" b="1">
                  <a:solidFill>
                    <a:srgbClr val="000000"/>
                  </a:solidFill>
                  <a:cs typeface="Times New Roman" pitchFamily="18" charset="0"/>
                </a:rPr>
                <a:t>165</a:t>
              </a:r>
              <a:endParaRPr lang="en-US" altLang="en-US"/>
            </a:p>
          </p:txBody>
        </p:sp>
        <p:sp>
          <p:nvSpPr>
            <p:cNvPr id="24674" name="Text Box 94"/>
            <p:cNvSpPr txBox="1">
              <a:spLocks noChangeArrowheads="1"/>
            </p:cNvSpPr>
            <p:nvPr/>
          </p:nvSpPr>
          <p:spPr bwMode="auto">
            <a:xfrm>
              <a:off x="10279" y="4320"/>
              <a:ext cx="482" cy="2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78638" tIns="39319" rIns="78638" bIns="39319">
              <a:spAutoFit/>
            </a:bodyPr>
            <a:lstStyle/>
            <a:p>
              <a:pPr eaLnBrk="1" hangingPunct="1"/>
              <a:r>
                <a:rPr lang="en-US" altLang="en-US" sz="1000" b="1">
                  <a:solidFill>
                    <a:srgbClr val="000000"/>
                  </a:solidFill>
                  <a:cs typeface="Times New Roman" pitchFamily="18" charset="0"/>
                </a:rPr>
                <a:t>180</a:t>
              </a:r>
              <a:endParaRPr lang="en-US" altLang="en-US"/>
            </a:p>
          </p:txBody>
        </p:sp>
        <p:sp>
          <p:nvSpPr>
            <p:cNvPr id="24675" name="Text Box 95"/>
            <p:cNvSpPr txBox="1">
              <a:spLocks noChangeArrowheads="1"/>
            </p:cNvSpPr>
            <p:nvPr/>
          </p:nvSpPr>
          <p:spPr bwMode="auto">
            <a:xfrm>
              <a:off x="5302" y="5354"/>
              <a:ext cx="339" cy="3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78638" tIns="39319" rIns="78638" bIns="39319">
              <a:spAutoFit/>
            </a:bodyPr>
            <a:lstStyle/>
            <a:p>
              <a:pPr eaLnBrk="1" hangingPunct="1"/>
              <a:r>
                <a:rPr lang="en-US" altLang="en-US" sz="1400">
                  <a:solidFill>
                    <a:srgbClr val="000000"/>
                  </a:solidFill>
                  <a:cs typeface="Times New Roman" pitchFamily="18" charset="0"/>
                </a:rPr>
                <a:t>E</a:t>
              </a:r>
              <a:endParaRPr lang="en-US" altLang="en-US">
                <a:cs typeface="Times New Roman" pitchFamily="18" charset="0"/>
              </a:endParaRPr>
            </a:p>
          </p:txBody>
        </p:sp>
        <p:sp>
          <p:nvSpPr>
            <p:cNvPr id="24676" name="Rectangle 96"/>
            <p:cNvSpPr>
              <a:spLocks noChangeArrowheads="1"/>
            </p:cNvSpPr>
            <p:nvPr/>
          </p:nvSpPr>
          <p:spPr bwMode="auto">
            <a:xfrm>
              <a:off x="8040" y="6750"/>
              <a:ext cx="325" cy="3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78638" tIns="39319" rIns="78638" bIns="39319">
              <a:spAutoFit/>
            </a:bodyPr>
            <a:lstStyle/>
            <a:p>
              <a:pPr eaLnBrk="1" hangingPunct="1"/>
              <a:r>
                <a:rPr lang="en-US" altLang="en-US" sz="1400">
                  <a:solidFill>
                    <a:srgbClr val="000000"/>
                  </a:solidFill>
                  <a:cs typeface="Times New Roman" pitchFamily="18" charset="0"/>
                </a:rPr>
                <a:t>F</a:t>
              </a:r>
              <a:endParaRPr lang="en-US" altLang="en-US">
                <a:cs typeface="Times New Roman" pitchFamily="18" charset="0"/>
              </a:endParaRPr>
            </a:p>
          </p:txBody>
        </p:sp>
        <p:sp>
          <p:nvSpPr>
            <p:cNvPr id="24677" name="Text Box 97"/>
            <p:cNvSpPr txBox="1">
              <a:spLocks noChangeArrowheads="1"/>
            </p:cNvSpPr>
            <p:nvPr/>
          </p:nvSpPr>
          <p:spPr bwMode="auto">
            <a:xfrm>
              <a:off x="3560" y="7760"/>
              <a:ext cx="362" cy="3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78638" tIns="39319" rIns="78638" bIns="39319">
              <a:spAutoFit/>
            </a:bodyPr>
            <a:lstStyle/>
            <a:p>
              <a:pPr eaLnBrk="1" hangingPunct="1"/>
              <a:r>
                <a:rPr lang="en-US" altLang="en-US" sz="1400">
                  <a:solidFill>
                    <a:srgbClr val="000000"/>
                  </a:solidFill>
                  <a:cs typeface="Times New Roman" pitchFamily="18" charset="0"/>
                </a:rPr>
                <a:t>G</a:t>
              </a:r>
              <a:endParaRPr lang="en-US" altLang="en-US">
                <a:cs typeface="Times New Roman" pitchFamily="18" charset="0"/>
              </a:endParaRPr>
            </a:p>
          </p:txBody>
        </p:sp>
        <p:sp>
          <p:nvSpPr>
            <p:cNvPr id="24678" name="Text Box 98"/>
            <p:cNvSpPr txBox="1">
              <a:spLocks noChangeArrowheads="1"/>
            </p:cNvSpPr>
            <p:nvPr/>
          </p:nvSpPr>
          <p:spPr bwMode="auto">
            <a:xfrm>
              <a:off x="6760" y="9600"/>
              <a:ext cx="350" cy="3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78638" tIns="39319" rIns="78638" bIns="39319">
              <a:spAutoFit/>
            </a:bodyPr>
            <a:lstStyle/>
            <a:p>
              <a:pPr eaLnBrk="1" hangingPunct="1"/>
              <a:r>
                <a:rPr lang="en-US" altLang="en-US" sz="1400">
                  <a:solidFill>
                    <a:srgbClr val="000000"/>
                  </a:solidFill>
                  <a:cs typeface="Times New Roman" pitchFamily="18" charset="0"/>
                </a:rPr>
                <a:t>H</a:t>
              </a:r>
              <a:endParaRPr lang="en-US" altLang="en-US">
                <a:cs typeface="Times New Roman" pitchFamily="18" charset="0"/>
              </a:endParaRPr>
            </a:p>
          </p:txBody>
        </p:sp>
      </p:grpSp>
      <p:sp>
        <p:nvSpPr>
          <p:cNvPr id="24581" name="WordArt 99"/>
          <p:cNvSpPr>
            <a:spLocks noChangeArrowheads="1" noChangeShapeType="1" noTextEdit="1"/>
          </p:cNvSpPr>
          <p:nvPr/>
        </p:nvSpPr>
        <p:spPr bwMode="auto">
          <a:xfrm>
            <a:off x="3048000" y="206375"/>
            <a:ext cx="1524000" cy="128587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Longitude</a:t>
            </a:r>
          </a:p>
        </p:txBody>
      </p:sp>
      <p:sp>
        <p:nvSpPr>
          <p:cNvPr id="387172" name="WordArt 100"/>
          <p:cNvSpPr>
            <a:spLocks noChangeArrowheads="1" noChangeShapeType="1" noTextEdit="1"/>
          </p:cNvSpPr>
          <p:nvPr/>
        </p:nvSpPr>
        <p:spPr bwMode="auto">
          <a:xfrm>
            <a:off x="2532063" y="5572125"/>
            <a:ext cx="2554287" cy="128587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Prime Meridian</a:t>
            </a:r>
          </a:p>
        </p:txBody>
      </p:sp>
      <p:sp>
        <p:nvSpPr>
          <p:cNvPr id="24583" name="Line 101"/>
          <p:cNvSpPr>
            <a:spLocks noChangeShapeType="1"/>
          </p:cNvSpPr>
          <p:nvPr/>
        </p:nvSpPr>
        <p:spPr bwMode="auto">
          <a:xfrm flipV="1">
            <a:off x="3733800" y="434975"/>
            <a:ext cx="0" cy="5559425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87174" name="WordArt 102"/>
          <p:cNvSpPr>
            <a:spLocks noChangeArrowheads="1" noChangeShapeType="1" noTextEdit="1"/>
          </p:cNvSpPr>
          <p:nvPr/>
        </p:nvSpPr>
        <p:spPr bwMode="auto">
          <a:xfrm>
            <a:off x="204788" y="1773238"/>
            <a:ext cx="7343775" cy="3352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254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FF00"/>
                </a:solidFill>
                <a:latin typeface="Impact"/>
              </a:rPr>
              <a:t>To get to the next line of</a:t>
            </a:r>
          </a:p>
          <a:p>
            <a:pPr algn="ctr"/>
            <a:r>
              <a:rPr lang="en-US" sz="3600" kern="10">
                <a:ln w="254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FF00"/>
                </a:solidFill>
                <a:latin typeface="Impact"/>
              </a:rPr>
              <a:t>longitude, you must move</a:t>
            </a:r>
          </a:p>
          <a:p>
            <a:pPr algn="ctr"/>
            <a:r>
              <a:rPr lang="en-US" sz="3600" kern="10">
                <a:ln w="254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FF00"/>
                </a:solidFill>
                <a:latin typeface="Impact"/>
              </a:rPr>
              <a:t>in which of two directions?</a:t>
            </a:r>
          </a:p>
        </p:txBody>
      </p:sp>
    </p:spTree>
  </p:cSld>
  <p:clrMapOvr>
    <a:masterClrMapping/>
  </p:clrMapOvr>
  <p:transition spd="slow">
    <p:wheel spokes="8"/>
    <p:sndAc>
      <p:stSnd>
        <p:snd r:embed="rId3" name="20thtel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8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7172" grpId="0" animBg="1"/>
      <p:bldP spid="38717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the_world_as_it_turns_prt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26627" name="Rectangle 3"/>
          <p:cNvSpPr>
            <a:spLocks noChangeArrowheads="1"/>
          </p:cNvSpPr>
          <p:nvPr/>
        </p:nvSpPr>
        <p:spPr bwMode="auto">
          <a:xfrm>
            <a:off x="-871538" y="1166813"/>
            <a:ext cx="9144001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1" hangingPunct="1"/>
            <a:endParaRPr lang="en-US" altLang="en-US"/>
          </a:p>
        </p:txBody>
      </p:sp>
      <p:grpSp>
        <p:nvGrpSpPr>
          <p:cNvPr id="26628" name="Group 4"/>
          <p:cNvGrpSpPr>
            <a:grpSpLocks noChangeAspect="1"/>
          </p:cNvGrpSpPr>
          <p:nvPr/>
        </p:nvGrpSpPr>
        <p:grpSpPr bwMode="auto">
          <a:xfrm>
            <a:off x="266700" y="849313"/>
            <a:ext cx="6865938" cy="5157787"/>
            <a:chOff x="2520" y="4320"/>
            <a:chExt cx="8363" cy="6282"/>
          </a:xfrm>
        </p:grpSpPr>
        <p:sp>
          <p:nvSpPr>
            <p:cNvPr id="26636" name="AutoShape 5"/>
            <p:cNvSpPr>
              <a:spLocks noChangeAspect="1" noChangeArrowheads="1" noTextEdit="1"/>
            </p:cNvSpPr>
            <p:nvPr/>
          </p:nvSpPr>
          <p:spPr bwMode="auto">
            <a:xfrm>
              <a:off x="2520" y="4320"/>
              <a:ext cx="8355" cy="62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pic>
          <p:nvPicPr>
            <p:cNvPr id="26637" name="Picture 6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7400" y="5840"/>
              <a:ext cx="2260" cy="8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6638" name="Picture 7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7480" y="8560"/>
              <a:ext cx="2260" cy="8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6639" name="Picture 8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3640" y="8560"/>
              <a:ext cx="2260" cy="8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6640" name="Picture 9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3560" y="5840"/>
              <a:ext cx="2260" cy="8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6641" name="Rectangle 10"/>
            <p:cNvSpPr>
              <a:spLocks noChangeArrowheads="1"/>
            </p:cNvSpPr>
            <p:nvPr/>
          </p:nvSpPr>
          <p:spPr bwMode="auto">
            <a:xfrm>
              <a:off x="2760" y="4720"/>
              <a:ext cx="7680" cy="5760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26642" name="Line 11"/>
            <p:cNvSpPr>
              <a:spLocks noChangeShapeType="1"/>
            </p:cNvSpPr>
            <p:nvPr/>
          </p:nvSpPr>
          <p:spPr bwMode="auto">
            <a:xfrm>
              <a:off x="6600" y="4720"/>
              <a:ext cx="0" cy="576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43" name="Line 12"/>
            <p:cNvSpPr>
              <a:spLocks noChangeShapeType="1"/>
            </p:cNvSpPr>
            <p:nvPr/>
          </p:nvSpPr>
          <p:spPr bwMode="auto">
            <a:xfrm>
              <a:off x="3080" y="4720"/>
              <a:ext cx="0" cy="57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44" name="Line 13"/>
            <p:cNvSpPr>
              <a:spLocks noChangeShapeType="1"/>
            </p:cNvSpPr>
            <p:nvPr/>
          </p:nvSpPr>
          <p:spPr bwMode="auto">
            <a:xfrm>
              <a:off x="3400" y="4720"/>
              <a:ext cx="0" cy="57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45" name="Line 14"/>
            <p:cNvSpPr>
              <a:spLocks noChangeShapeType="1"/>
            </p:cNvSpPr>
            <p:nvPr/>
          </p:nvSpPr>
          <p:spPr bwMode="auto">
            <a:xfrm>
              <a:off x="3720" y="4720"/>
              <a:ext cx="0" cy="57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46" name="Line 15"/>
            <p:cNvSpPr>
              <a:spLocks noChangeShapeType="1"/>
            </p:cNvSpPr>
            <p:nvPr/>
          </p:nvSpPr>
          <p:spPr bwMode="auto">
            <a:xfrm>
              <a:off x="4040" y="4720"/>
              <a:ext cx="0" cy="57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47" name="Line 16"/>
            <p:cNvSpPr>
              <a:spLocks noChangeShapeType="1"/>
            </p:cNvSpPr>
            <p:nvPr/>
          </p:nvSpPr>
          <p:spPr bwMode="auto">
            <a:xfrm>
              <a:off x="4360" y="4720"/>
              <a:ext cx="0" cy="57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48" name="Line 17"/>
            <p:cNvSpPr>
              <a:spLocks noChangeShapeType="1"/>
            </p:cNvSpPr>
            <p:nvPr/>
          </p:nvSpPr>
          <p:spPr bwMode="auto">
            <a:xfrm>
              <a:off x="4680" y="4720"/>
              <a:ext cx="0" cy="57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49" name="Line 18"/>
            <p:cNvSpPr>
              <a:spLocks noChangeShapeType="1"/>
            </p:cNvSpPr>
            <p:nvPr/>
          </p:nvSpPr>
          <p:spPr bwMode="auto">
            <a:xfrm>
              <a:off x="5000" y="4720"/>
              <a:ext cx="0" cy="57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50" name="Line 19"/>
            <p:cNvSpPr>
              <a:spLocks noChangeShapeType="1"/>
            </p:cNvSpPr>
            <p:nvPr/>
          </p:nvSpPr>
          <p:spPr bwMode="auto">
            <a:xfrm>
              <a:off x="5320" y="4720"/>
              <a:ext cx="0" cy="57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51" name="Line 20"/>
            <p:cNvSpPr>
              <a:spLocks noChangeShapeType="1"/>
            </p:cNvSpPr>
            <p:nvPr/>
          </p:nvSpPr>
          <p:spPr bwMode="auto">
            <a:xfrm>
              <a:off x="5640" y="4720"/>
              <a:ext cx="0" cy="57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52" name="Line 21"/>
            <p:cNvSpPr>
              <a:spLocks noChangeShapeType="1"/>
            </p:cNvSpPr>
            <p:nvPr/>
          </p:nvSpPr>
          <p:spPr bwMode="auto">
            <a:xfrm>
              <a:off x="5960" y="4720"/>
              <a:ext cx="0" cy="57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53" name="Line 22"/>
            <p:cNvSpPr>
              <a:spLocks noChangeShapeType="1"/>
            </p:cNvSpPr>
            <p:nvPr/>
          </p:nvSpPr>
          <p:spPr bwMode="auto">
            <a:xfrm>
              <a:off x="6280" y="4720"/>
              <a:ext cx="0" cy="57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54" name="Line 23"/>
            <p:cNvSpPr>
              <a:spLocks noChangeShapeType="1"/>
            </p:cNvSpPr>
            <p:nvPr/>
          </p:nvSpPr>
          <p:spPr bwMode="auto">
            <a:xfrm>
              <a:off x="6920" y="4720"/>
              <a:ext cx="0" cy="57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55" name="Line 24"/>
            <p:cNvSpPr>
              <a:spLocks noChangeShapeType="1"/>
            </p:cNvSpPr>
            <p:nvPr/>
          </p:nvSpPr>
          <p:spPr bwMode="auto">
            <a:xfrm>
              <a:off x="7240" y="4720"/>
              <a:ext cx="0" cy="57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56" name="Line 25"/>
            <p:cNvSpPr>
              <a:spLocks noChangeShapeType="1"/>
            </p:cNvSpPr>
            <p:nvPr/>
          </p:nvSpPr>
          <p:spPr bwMode="auto">
            <a:xfrm>
              <a:off x="7560" y="4720"/>
              <a:ext cx="0" cy="57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57" name="Line 26"/>
            <p:cNvSpPr>
              <a:spLocks noChangeShapeType="1"/>
            </p:cNvSpPr>
            <p:nvPr/>
          </p:nvSpPr>
          <p:spPr bwMode="auto">
            <a:xfrm>
              <a:off x="7880" y="4720"/>
              <a:ext cx="0" cy="57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58" name="Line 27"/>
            <p:cNvSpPr>
              <a:spLocks noChangeShapeType="1"/>
            </p:cNvSpPr>
            <p:nvPr/>
          </p:nvSpPr>
          <p:spPr bwMode="auto">
            <a:xfrm>
              <a:off x="8200" y="4720"/>
              <a:ext cx="0" cy="57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59" name="Line 28"/>
            <p:cNvSpPr>
              <a:spLocks noChangeShapeType="1"/>
            </p:cNvSpPr>
            <p:nvPr/>
          </p:nvSpPr>
          <p:spPr bwMode="auto">
            <a:xfrm>
              <a:off x="8520" y="4720"/>
              <a:ext cx="0" cy="57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60" name="Line 29"/>
            <p:cNvSpPr>
              <a:spLocks noChangeShapeType="1"/>
            </p:cNvSpPr>
            <p:nvPr/>
          </p:nvSpPr>
          <p:spPr bwMode="auto">
            <a:xfrm>
              <a:off x="8840" y="4720"/>
              <a:ext cx="0" cy="57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61" name="Line 30"/>
            <p:cNvSpPr>
              <a:spLocks noChangeShapeType="1"/>
            </p:cNvSpPr>
            <p:nvPr/>
          </p:nvSpPr>
          <p:spPr bwMode="auto">
            <a:xfrm>
              <a:off x="9160" y="4720"/>
              <a:ext cx="0" cy="57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62" name="Line 31"/>
            <p:cNvSpPr>
              <a:spLocks noChangeShapeType="1"/>
            </p:cNvSpPr>
            <p:nvPr/>
          </p:nvSpPr>
          <p:spPr bwMode="auto">
            <a:xfrm>
              <a:off x="9480" y="4720"/>
              <a:ext cx="0" cy="57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63" name="Line 32"/>
            <p:cNvSpPr>
              <a:spLocks noChangeShapeType="1"/>
            </p:cNvSpPr>
            <p:nvPr/>
          </p:nvSpPr>
          <p:spPr bwMode="auto">
            <a:xfrm>
              <a:off x="9800" y="4720"/>
              <a:ext cx="0" cy="57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64" name="Line 33"/>
            <p:cNvSpPr>
              <a:spLocks noChangeShapeType="1"/>
            </p:cNvSpPr>
            <p:nvPr/>
          </p:nvSpPr>
          <p:spPr bwMode="auto">
            <a:xfrm>
              <a:off x="10120" y="4720"/>
              <a:ext cx="0" cy="57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65" name="Line 34"/>
            <p:cNvSpPr>
              <a:spLocks noChangeShapeType="1"/>
            </p:cNvSpPr>
            <p:nvPr/>
          </p:nvSpPr>
          <p:spPr bwMode="auto">
            <a:xfrm>
              <a:off x="2760" y="7600"/>
              <a:ext cx="7680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66" name="Line 35"/>
            <p:cNvSpPr>
              <a:spLocks noChangeShapeType="1"/>
            </p:cNvSpPr>
            <p:nvPr/>
          </p:nvSpPr>
          <p:spPr bwMode="auto">
            <a:xfrm>
              <a:off x="2760" y="7280"/>
              <a:ext cx="76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67" name="Line 36"/>
            <p:cNvSpPr>
              <a:spLocks noChangeShapeType="1"/>
            </p:cNvSpPr>
            <p:nvPr/>
          </p:nvSpPr>
          <p:spPr bwMode="auto">
            <a:xfrm>
              <a:off x="2760" y="6960"/>
              <a:ext cx="76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68" name="Line 37"/>
            <p:cNvSpPr>
              <a:spLocks noChangeShapeType="1"/>
            </p:cNvSpPr>
            <p:nvPr/>
          </p:nvSpPr>
          <p:spPr bwMode="auto">
            <a:xfrm>
              <a:off x="2760" y="6640"/>
              <a:ext cx="76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69" name="Line 38"/>
            <p:cNvSpPr>
              <a:spLocks noChangeShapeType="1"/>
            </p:cNvSpPr>
            <p:nvPr/>
          </p:nvSpPr>
          <p:spPr bwMode="auto">
            <a:xfrm>
              <a:off x="2760" y="6320"/>
              <a:ext cx="76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70" name="Line 39"/>
            <p:cNvSpPr>
              <a:spLocks noChangeShapeType="1"/>
            </p:cNvSpPr>
            <p:nvPr/>
          </p:nvSpPr>
          <p:spPr bwMode="auto">
            <a:xfrm>
              <a:off x="2760" y="6000"/>
              <a:ext cx="76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71" name="Line 40"/>
            <p:cNvSpPr>
              <a:spLocks noChangeShapeType="1"/>
            </p:cNvSpPr>
            <p:nvPr/>
          </p:nvSpPr>
          <p:spPr bwMode="auto">
            <a:xfrm>
              <a:off x="2760" y="5680"/>
              <a:ext cx="76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72" name="Line 41"/>
            <p:cNvSpPr>
              <a:spLocks noChangeShapeType="1"/>
            </p:cNvSpPr>
            <p:nvPr/>
          </p:nvSpPr>
          <p:spPr bwMode="auto">
            <a:xfrm>
              <a:off x="2760" y="5360"/>
              <a:ext cx="76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73" name="Line 42"/>
            <p:cNvSpPr>
              <a:spLocks noChangeShapeType="1"/>
            </p:cNvSpPr>
            <p:nvPr/>
          </p:nvSpPr>
          <p:spPr bwMode="auto">
            <a:xfrm>
              <a:off x="2760" y="5040"/>
              <a:ext cx="76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74" name="Line 43"/>
            <p:cNvSpPr>
              <a:spLocks noChangeShapeType="1"/>
            </p:cNvSpPr>
            <p:nvPr/>
          </p:nvSpPr>
          <p:spPr bwMode="auto">
            <a:xfrm>
              <a:off x="2760" y="10160"/>
              <a:ext cx="76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75" name="Line 44"/>
            <p:cNvSpPr>
              <a:spLocks noChangeShapeType="1"/>
            </p:cNvSpPr>
            <p:nvPr/>
          </p:nvSpPr>
          <p:spPr bwMode="auto">
            <a:xfrm>
              <a:off x="2760" y="9840"/>
              <a:ext cx="76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76" name="Line 45"/>
            <p:cNvSpPr>
              <a:spLocks noChangeShapeType="1"/>
            </p:cNvSpPr>
            <p:nvPr/>
          </p:nvSpPr>
          <p:spPr bwMode="auto">
            <a:xfrm>
              <a:off x="2760" y="9520"/>
              <a:ext cx="76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77" name="Line 46"/>
            <p:cNvSpPr>
              <a:spLocks noChangeShapeType="1"/>
            </p:cNvSpPr>
            <p:nvPr/>
          </p:nvSpPr>
          <p:spPr bwMode="auto">
            <a:xfrm>
              <a:off x="2760" y="9200"/>
              <a:ext cx="76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78" name="Line 47"/>
            <p:cNvSpPr>
              <a:spLocks noChangeShapeType="1"/>
            </p:cNvSpPr>
            <p:nvPr/>
          </p:nvSpPr>
          <p:spPr bwMode="auto">
            <a:xfrm>
              <a:off x="2760" y="8880"/>
              <a:ext cx="76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79" name="Line 48"/>
            <p:cNvSpPr>
              <a:spLocks noChangeShapeType="1"/>
            </p:cNvSpPr>
            <p:nvPr/>
          </p:nvSpPr>
          <p:spPr bwMode="auto">
            <a:xfrm>
              <a:off x="2760" y="8560"/>
              <a:ext cx="76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80" name="Line 49"/>
            <p:cNvSpPr>
              <a:spLocks noChangeShapeType="1"/>
            </p:cNvSpPr>
            <p:nvPr/>
          </p:nvSpPr>
          <p:spPr bwMode="auto">
            <a:xfrm>
              <a:off x="2760" y="8240"/>
              <a:ext cx="76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81" name="Line 50"/>
            <p:cNvSpPr>
              <a:spLocks noChangeShapeType="1"/>
            </p:cNvSpPr>
            <p:nvPr/>
          </p:nvSpPr>
          <p:spPr bwMode="auto">
            <a:xfrm>
              <a:off x="2760" y="7920"/>
              <a:ext cx="76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82" name="Text Box 51"/>
            <p:cNvSpPr txBox="1">
              <a:spLocks noChangeArrowheads="1"/>
            </p:cNvSpPr>
            <p:nvPr/>
          </p:nvSpPr>
          <p:spPr bwMode="auto">
            <a:xfrm>
              <a:off x="10519" y="7114"/>
              <a:ext cx="364" cy="2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78638" tIns="39319" rIns="78638" bIns="39319">
              <a:spAutoFit/>
            </a:bodyPr>
            <a:lstStyle/>
            <a:p>
              <a:pPr eaLnBrk="1" hangingPunct="1"/>
              <a:r>
                <a:rPr lang="en-US" altLang="en-US" sz="1000" b="1">
                  <a:solidFill>
                    <a:srgbClr val="000000"/>
                  </a:solidFill>
                  <a:cs typeface="Times New Roman" pitchFamily="18" charset="0"/>
                </a:rPr>
                <a:t>10</a:t>
              </a:r>
              <a:endParaRPr lang="en-US" altLang="en-US"/>
            </a:p>
          </p:txBody>
        </p:sp>
        <p:sp>
          <p:nvSpPr>
            <p:cNvPr id="26683" name="Text Box 52"/>
            <p:cNvSpPr txBox="1">
              <a:spLocks noChangeArrowheads="1"/>
            </p:cNvSpPr>
            <p:nvPr/>
          </p:nvSpPr>
          <p:spPr bwMode="auto">
            <a:xfrm>
              <a:off x="10519" y="7754"/>
              <a:ext cx="364" cy="2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78638" tIns="39319" rIns="78638" bIns="39319">
              <a:spAutoFit/>
            </a:bodyPr>
            <a:lstStyle/>
            <a:p>
              <a:pPr eaLnBrk="1" hangingPunct="1"/>
              <a:r>
                <a:rPr lang="en-US" altLang="en-US" sz="1000" b="1">
                  <a:solidFill>
                    <a:srgbClr val="000000"/>
                  </a:solidFill>
                  <a:cs typeface="Times New Roman" pitchFamily="18" charset="0"/>
                </a:rPr>
                <a:t>10</a:t>
              </a:r>
              <a:endParaRPr lang="en-US" altLang="en-US"/>
            </a:p>
          </p:txBody>
        </p:sp>
        <p:sp>
          <p:nvSpPr>
            <p:cNvPr id="26684" name="Text Box 53"/>
            <p:cNvSpPr txBox="1">
              <a:spLocks noChangeArrowheads="1"/>
            </p:cNvSpPr>
            <p:nvPr/>
          </p:nvSpPr>
          <p:spPr bwMode="auto">
            <a:xfrm>
              <a:off x="10519" y="6793"/>
              <a:ext cx="364" cy="2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78638" tIns="39319" rIns="78638" bIns="39319">
              <a:spAutoFit/>
            </a:bodyPr>
            <a:lstStyle/>
            <a:p>
              <a:pPr eaLnBrk="1" hangingPunct="1"/>
              <a:r>
                <a:rPr lang="en-US" altLang="en-US" sz="1000" b="1">
                  <a:solidFill>
                    <a:srgbClr val="000000"/>
                  </a:solidFill>
                  <a:cs typeface="Times New Roman" pitchFamily="18" charset="0"/>
                </a:rPr>
                <a:t>20</a:t>
              </a:r>
              <a:endParaRPr lang="en-US" altLang="en-US"/>
            </a:p>
          </p:txBody>
        </p:sp>
        <p:sp>
          <p:nvSpPr>
            <p:cNvPr id="26685" name="Text Box 54"/>
            <p:cNvSpPr txBox="1">
              <a:spLocks noChangeArrowheads="1"/>
            </p:cNvSpPr>
            <p:nvPr/>
          </p:nvSpPr>
          <p:spPr bwMode="auto">
            <a:xfrm>
              <a:off x="10519" y="8073"/>
              <a:ext cx="364" cy="2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78638" tIns="39319" rIns="78638" bIns="39319">
              <a:spAutoFit/>
            </a:bodyPr>
            <a:lstStyle/>
            <a:p>
              <a:pPr eaLnBrk="1" hangingPunct="1"/>
              <a:r>
                <a:rPr lang="en-US" altLang="en-US" sz="1000" b="1">
                  <a:solidFill>
                    <a:srgbClr val="000000"/>
                  </a:solidFill>
                  <a:cs typeface="Times New Roman" pitchFamily="18" charset="0"/>
                </a:rPr>
                <a:t>20</a:t>
              </a:r>
              <a:endParaRPr lang="en-US" altLang="en-US"/>
            </a:p>
          </p:txBody>
        </p:sp>
        <p:sp>
          <p:nvSpPr>
            <p:cNvPr id="26686" name="Text Box 55"/>
            <p:cNvSpPr txBox="1">
              <a:spLocks noChangeArrowheads="1"/>
            </p:cNvSpPr>
            <p:nvPr/>
          </p:nvSpPr>
          <p:spPr bwMode="auto">
            <a:xfrm>
              <a:off x="10519" y="7433"/>
              <a:ext cx="279" cy="2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78638" tIns="39319" rIns="78638" bIns="39319">
              <a:spAutoFit/>
            </a:bodyPr>
            <a:lstStyle/>
            <a:p>
              <a:pPr eaLnBrk="1" hangingPunct="1"/>
              <a:r>
                <a:rPr lang="en-US" altLang="en-US" sz="1000" b="1">
                  <a:solidFill>
                    <a:srgbClr val="000000"/>
                  </a:solidFill>
                  <a:cs typeface="Times New Roman" pitchFamily="18" charset="0"/>
                </a:rPr>
                <a:t>0</a:t>
              </a:r>
              <a:endParaRPr lang="en-US" altLang="en-US"/>
            </a:p>
          </p:txBody>
        </p:sp>
        <p:sp>
          <p:nvSpPr>
            <p:cNvPr id="26687" name="Text Box 56"/>
            <p:cNvSpPr txBox="1">
              <a:spLocks noChangeArrowheads="1"/>
            </p:cNvSpPr>
            <p:nvPr/>
          </p:nvSpPr>
          <p:spPr bwMode="auto">
            <a:xfrm>
              <a:off x="10519" y="8394"/>
              <a:ext cx="364" cy="2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78638" tIns="39319" rIns="78638" bIns="39319">
              <a:spAutoFit/>
            </a:bodyPr>
            <a:lstStyle/>
            <a:p>
              <a:pPr eaLnBrk="1" hangingPunct="1"/>
              <a:r>
                <a:rPr lang="en-US" altLang="en-US" sz="1000" b="1">
                  <a:solidFill>
                    <a:srgbClr val="000000"/>
                  </a:solidFill>
                  <a:cs typeface="Times New Roman" pitchFamily="18" charset="0"/>
                </a:rPr>
                <a:t>30</a:t>
              </a:r>
              <a:endParaRPr lang="en-US" altLang="en-US"/>
            </a:p>
          </p:txBody>
        </p:sp>
        <p:sp>
          <p:nvSpPr>
            <p:cNvPr id="26688" name="Text Box 57"/>
            <p:cNvSpPr txBox="1">
              <a:spLocks noChangeArrowheads="1"/>
            </p:cNvSpPr>
            <p:nvPr/>
          </p:nvSpPr>
          <p:spPr bwMode="auto">
            <a:xfrm>
              <a:off x="10519" y="8713"/>
              <a:ext cx="364" cy="2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78638" tIns="39319" rIns="78638" bIns="39319">
              <a:spAutoFit/>
            </a:bodyPr>
            <a:lstStyle/>
            <a:p>
              <a:pPr eaLnBrk="1" hangingPunct="1"/>
              <a:r>
                <a:rPr lang="en-US" altLang="en-US" sz="1000" b="1">
                  <a:solidFill>
                    <a:srgbClr val="000000"/>
                  </a:solidFill>
                  <a:cs typeface="Times New Roman" pitchFamily="18" charset="0"/>
                </a:rPr>
                <a:t>40</a:t>
              </a:r>
              <a:endParaRPr lang="en-US" altLang="en-US"/>
            </a:p>
          </p:txBody>
        </p:sp>
        <p:sp>
          <p:nvSpPr>
            <p:cNvPr id="26689" name="Text Box 58"/>
            <p:cNvSpPr txBox="1">
              <a:spLocks noChangeArrowheads="1"/>
            </p:cNvSpPr>
            <p:nvPr/>
          </p:nvSpPr>
          <p:spPr bwMode="auto">
            <a:xfrm>
              <a:off x="10519" y="9034"/>
              <a:ext cx="364" cy="2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78638" tIns="39319" rIns="78638" bIns="39319">
              <a:spAutoFit/>
            </a:bodyPr>
            <a:lstStyle/>
            <a:p>
              <a:pPr eaLnBrk="1" hangingPunct="1"/>
              <a:r>
                <a:rPr lang="en-US" altLang="en-US" sz="1000" b="1">
                  <a:solidFill>
                    <a:srgbClr val="000000"/>
                  </a:solidFill>
                  <a:cs typeface="Times New Roman" pitchFamily="18" charset="0"/>
                </a:rPr>
                <a:t>50</a:t>
              </a:r>
              <a:endParaRPr lang="en-US" altLang="en-US"/>
            </a:p>
          </p:txBody>
        </p:sp>
        <p:sp>
          <p:nvSpPr>
            <p:cNvPr id="26690" name="Text Box 59"/>
            <p:cNvSpPr txBox="1">
              <a:spLocks noChangeArrowheads="1"/>
            </p:cNvSpPr>
            <p:nvPr/>
          </p:nvSpPr>
          <p:spPr bwMode="auto">
            <a:xfrm>
              <a:off x="10519" y="9353"/>
              <a:ext cx="364" cy="2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78638" tIns="39319" rIns="78638" bIns="39319">
              <a:spAutoFit/>
            </a:bodyPr>
            <a:lstStyle/>
            <a:p>
              <a:pPr eaLnBrk="1" hangingPunct="1"/>
              <a:r>
                <a:rPr lang="en-US" altLang="en-US" sz="1000" b="1">
                  <a:solidFill>
                    <a:srgbClr val="000000"/>
                  </a:solidFill>
                  <a:cs typeface="Times New Roman" pitchFamily="18" charset="0"/>
                </a:rPr>
                <a:t>60</a:t>
              </a:r>
              <a:endParaRPr lang="en-US" altLang="en-US"/>
            </a:p>
          </p:txBody>
        </p:sp>
        <p:sp>
          <p:nvSpPr>
            <p:cNvPr id="26691" name="Text Box 60"/>
            <p:cNvSpPr txBox="1">
              <a:spLocks noChangeArrowheads="1"/>
            </p:cNvSpPr>
            <p:nvPr/>
          </p:nvSpPr>
          <p:spPr bwMode="auto">
            <a:xfrm>
              <a:off x="10519" y="9674"/>
              <a:ext cx="364" cy="2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78638" tIns="39319" rIns="78638" bIns="39319">
              <a:spAutoFit/>
            </a:bodyPr>
            <a:lstStyle/>
            <a:p>
              <a:pPr eaLnBrk="1" hangingPunct="1"/>
              <a:r>
                <a:rPr lang="en-US" altLang="en-US" sz="1000" b="1">
                  <a:solidFill>
                    <a:srgbClr val="000000"/>
                  </a:solidFill>
                  <a:cs typeface="Times New Roman" pitchFamily="18" charset="0"/>
                </a:rPr>
                <a:t>70</a:t>
              </a:r>
              <a:endParaRPr lang="en-US" altLang="en-US"/>
            </a:p>
          </p:txBody>
        </p:sp>
        <p:sp>
          <p:nvSpPr>
            <p:cNvPr id="26692" name="Text Box 61"/>
            <p:cNvSpPr txBox="1">
              <a:spLocks noChangeArrowheads="1"/>
            </p:cNvSpPr>
            <p:nvPr/>
          </p:nvSpPr>
          <p:spPr bwMode="auto">
            <a:xfrm>
              <a:off x="10519" y="9993"/>
              <a:ext cx="364" cy="2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78638" tIns="39319" rIns="78638" bIns="39319">
              <a:spAutoFit/>
            </a:bodyPr>
            <a:lstStyle/>
            <a:p>
              <a:pPr eaLnBrk="1" hangingPunct="1"/>
              <a:r>
                <a:rPr lang="en-US" altLang="en-US" sz="1000" b="1">
                  <a:solidFill>
                    <a:srgbClr val="000000"/>
                  </a:solidFill>
                  <a:cs typeface="Times New Roman" pitchFamily="18" charset="0"/>
                </a:rPr>
                <a:t>80</a:t>
              </a:r>
              <a:endParaRPr lang="en-US" altLang="en-US"/>
            </a:p>
          </p:txBody>
        </p:sp>
        <p:sp>
          <p:nvSpPr>
            <p:cNvPr id="26693" name="Text Box 62"/>
            <p:cNvSpPr txBox="1">
              <a:spLocks noChangeArrowheads="1"/>
            </p:cNvSpPr>
            <p:nvPr/>
          </p:nvSpPr>
          <p:spPr bwMode="auto">
            <a:xfrm>
              <a:off x="10519" y="10312"/>
              <a:ext cx="364" cy="2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78638" tIns="39319" rIns="78638" bIns="39319">
              <a:spAutoFit/>
            </a:bodyPr>
            <a:lstStyle/>
            <a:p>
              <a:pPr eaLnBrk="1" hangingPunct="1"/>
              <a:r>
                <a:rPr lang="en-US" altLang="en-US" sz="1000" b="1">
                  <a:solidFill>
                    <a:srgbClr val="000000"/>
                  </a:solidFill>
                  <a:cs typeface="Times New Roman" pitchFamily="18" charset="0"/>
                </a:rPr>
                <a:t>90</a:t>
              </a:r>
              <a:endParaRPr lang="en-US" altLang="en-US"/>
            </a:p>
          </p:txBody>
        </p:sp>
        <p:sp>
          <p:nvSpPr>
            <p:cNvPr id="26694" name="Text Box 63"/>
            <p:cNvSpPr txBox="1">
              <a:spLocks noChangeArrowheads="1"/>
            </p:cNvSpPr>
            <p:nvPr/>
          </p:nvSpPr>
          <p:spPr bwMode="auto">
            <a:xfrm>
              <a:off x="10519" y="6480"/>
              <a:ext cx="364" cy="2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78638" tIns="39319" rIns="78638" bIns="39319">
              <a:spAutoFit/>
            </a:bodyPr>
            <a:lstStyle/>
            <a:p>
              <a:pPr eaLnBrk="1" hangingPunct="1"/>
              <a:r>
                <a:rPr lang="en-US" altLang="en-US" sz="1000" b="1">
                  <a:solidFill>
                    <a:srgbClr val="000000"/>
                  </a:solidFill>
                  <a:cs typeface="Times New Roman" pitchFamily="18" charset="0"/>
                </a:rPr>
                <a:t>30</a:t>
              </a:r>
              <a:endParaRPr lang="en-US" altLang="en-US"/>
            </a:p>
          </p:txBody>
        </p:sp>
        <p:sp>
          <p:nvSpPr>
            <p:cNvPr id="26695" name="Text Box 64"/>
            <p:cNvSpPr txBox="1">
              <a:spLocks noChangeArrowheads="1"/>
            </p:cNvSpPr>
            <p:nvPr/>
          </p:nvSpPr>
          <p:spPr bwMode="auto">
            <a:xfrm>
              <a:off x="10519" y="6161"/>
              <a:ext cx="364" cy="2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78638" tIns="39319" rIns="78638" bIns="39319">
              <a:spAutoFit/>
            </a:bodyPr>
            <a:lstStyle/>
            <a:p>
              <a:pPr eaLnBrk="1" hangingPunct="1"/>
              <a:r>
                <a:rPr lang="en-US" altLang="en-US" sz="1000" b="1">
                  <a:solidFill>
                    <a:srgbClr val="000000"/>
                  </a:solidFill>
                  <a:cs typeface="Times New Roman" pitchFamily="18" charset="0"/>
                </a:rPr>
                <a:t>40</a:t>
              </a:r>
              <a:endParaRPr lang="en-US" altLang="en-US"/>
            </a:p>
          </p:txBody>
        </p:sp>
        <p:sp>
          <p:nvSpPr>
            <p:cNvPr id="26696" name="Text Box 65"/>
            <p:cNvSpPr txBox="1">
              <a:spLocks noChangeArrowheads="1"/>
            </p:cNvSpPr>
            <p:nvPr/>
          </p:nvSpPr>
          <p:spPr bwMode="auto">
            <a:xfrm>
              <a:off x="10519" y="5840"/>
              <a:ext cx="364" cy="2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78638" tIns="39319" rIns="78638" bIns="39319">
              <a:spAutoFit/>
            </a:bodyPr>
            <a:lstStyle/>
            <a:p>
              <a:pPr eaLnBrk="1" hangingPunct="1"/>
              <a:r>
                <a:rPr lang="en-US" altLang="en-US" sz="1000" b="1">
                  <a:solidFill>
                    <a:srgbClr val="000000"/>
                  </a:solidFill>
                  <a:cs typeface="Times New Roman" pitchFamily="18" charset="0"/>
                </a:rPr>
                <a:t>50</a:t>
              </a:r>
              <a:endParaRPr lang="en-US" altLang="en-US"/>
            </a:p>
          </p:txBody>
        </p:sp>
        <p:sp>
          <p:nvSpPr>
            <p:cNvPr id="26697" name="Text Box 66"/>
            <p:cNvSpPr txBox="1">
              <a:spLocks noChangeArrowheads="1"/>
            </p:cNvSpPr>
            <p:nvPr/>
          </p:nvSpPr>
          <p:spPr bwMode="auto">
            <a:xfrm>
              <a:off x="10519" y="5521"/>
              <a:ext cx="364" cy="2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78638" tIns="39319" rIns="78638" bIns="39319">
              <a:spAutoFit/>
            </a:bodyPr>
            <a:lstStyle/>
            <a:p>
              <a:pPr eaLnBrk="1" hangingPunct="1"/>
              <a:r>
                <a:rPr lang="en-US" altLang="en-US" sz="1000" b="1">
                  <a:solidFill>
                    <a:srgbClr val="000000"/>
                  </a:solidFill>
                  <a:cs typeface="Times New Roman" pitchFamily="18" charset="0"/>
                </a:rPr>
                <a:t>60</a:t>
              </a:r>
              <a:endParaRPr lang="en-US" altLang="en-US"/>
            </a:p>
          </p:txBody>
        </p:sp>
        <p:sp>
          <p:nvSpPr>
            <p:cNvPr id="26698" name="Text Box 67"/>
            <p:cNvSpPr txBox="1">
              <a:spLocks noChangeArrowheads="1"/>
            </p:cNvSpPr>
            <p:nvPr/>
          </p:nvSpPr>
          <p:spPr bwMode="auto">
            <a:xfrm>
              <a:off x="10519" y="5200"/>
              <a:ext cx="364" cy="2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78638" tIns="39319" rIns="78638" bIns="39319">
              <a:spAutoFit/>
            </a:bodyPr>
            <a:lstStyle/>
            <a:p>
              <a:pPr eaLnBrk="1" hangingPunct="1"/>
              <a:r>
                <a:rPr lang="en-US" altLang="en-US" sz="1000" b="1">
                  <a:solidFill>
                    <a:srgbClr val="000000"/>
                  </a:solidFill>
                  <a:cs typeface="Times New Roman" pitchFamily="18" charset="0"/>
                </a:rPr>
                <a:t>70</a:t>
              </a:r>
              <a:endParaRPr lang="en-US" altLang="en-US"/>
            </a:p>
          </p:txBody>
        </p:sp>
        <p:sp>
          <p:nvSpPr>
            <p:cNvPr id="26699" name="Text Box 68"/>
            <p:cNvSpPr txBox="1">
              <a:spLocks noChangeArrowheads="1"/>
            </p:cNvSpPr>
            <p:nvPr/>
          </p:nvSpPr>
          <p:spPr bwMode="auto">
            <a:xfrm>
              <a:off x="10519" y="4881"/>
              <a:ext cx="364" cy="2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78638" tIns="39319" rIns="78638" bIns="39319">
              <a:spAutoFit/>
            </a:bodyPr>
            <a:lstStyle/>
            <a:p>
              <a:pPr eaLnBrk="1" hangingPunct="1"/>
              <a:r>
                <a:rPr lang="en-US" altLang="en-US" sz="1000" b="1">
                  <a:solidFill>
                    <a:srgbClr val="000000"/>
                  </a:solidFill>
                  <a:cs typeface="Times New Roman" pitchFamily="18" charset="0"/>
                </a:rPr>
                <a:t>80</a:t>
              </a:r>
              <a:endParaRPr lang="en-US" altLang="en-US"/>
            </a:p>
          </p:txBody>
        </p:sp>
        <p:sp>
          <p:nvSpPr>
            <p:cNvPr id="26700" name="Text Box 69"/>
            <p:cNvSpPr txBox="1">
              <a:spLocks noChangeArrowheads="1"/>
            </p:cNvSpPr>
            <p:nvPr/>
          </p:nvSpPr>
          <p:spPr bwMode="auto">
            <a:xfrm>
              <a:off x="10519" y="4560"/>
              <a:ext cx="364" cy="2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78638" tIns="39319" rIns="78638" bIns="39319">
              <a:spAutoFit/>
            </a:bodyPr>
            <a:lstStyle/>
            <a:p>
              <a:pPr eaLnBrk="1" hangingPunct="1"/>
              <a:r>
                <a:rPr lang="en-US" altLang="en-US" sz="1000" b="1">
                  <a:solidFill>
                    <a:srgbClr val="000000"/>
                  </a:solidFill>
                  <a:cs typeface="Times New Roman" pitchFamily="18" charset="0"/>
                </a:rPr>
                <a:t>90</a:t>
              </a:r>
              <a:endParaRPr lang="en-US" altLang="en-US"/>
            </a:p>
          </p:txBody>
        </p:sp>
        <p:sp>
          <p:nvSpPr>
            <p:cNvPr id="26701" name="Text Box 70"/>
            <p:cNvSpPr txBox="1">
              <a:spLocks noChangeArrowheads="1"/>
            </p:cNvSpPr>
            <p:nvPr/>
          </p:nvSpPr>
          <p:spPr bwMode="auto">
            <a:xfrm>
              <a:off x="6439" y="4320"/>
              <a:ext cx="279" cy="2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78638" tIns="39319" rIns="78638" bIns="39319">
              <a:spAutoFit/>
            </a:bodyPr>
            <a:lstStyle/>
            <a:p>
              <a:pPr eaLnBrk="1" hangingPunct="1"/>
              <a:r>
                <a:rPr lang="en-US" altLang="en-US" sz="1000" b="1">
                  <a:solidFill>
                    <a:srgbClr val="000000"/>
                  </a:solidFill>
                  <a:cs typeface="Times New Roman" pitchFamily="18" charset="0"/>
                </a:rPr>
                <a:t>0</a:t>
              </a:r>
              <a:endParaRPr lang="en-US" altLang="en-US"/>
            </a:p>
          </p:txBody>
        </p:sp>
        <p:sp>
          <p:nvSpPr>
            <p:cNvPr id="26702" name="Text Box 71"/>
            <p:cNvSpPr txBox="1">
              <a:spLocks noChangeArrowheads="1"/>
            </p:cNvSpPr>
            <p:nvPr/>
          </p:nvSpPr>
          <p:spPr bwMode="auto">
            <a:xfrm>
              <a:off x="6760" y="4480"/>
              <a:ext cx="364" cy="2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78638" tIns="39319" rIns="78638" bIns="39319">
              <a:spAutoFit/>
            </a:bodyPr>
            <a:lstStyle/>
            <a:p>
              <a:pPr eaLnBrk="1" hangingPunct="1"/>
              <a:r>
                <a:rPr lang="en-US" altLang="en-US" sz="1000" b="1">
                  <a:solidFill>
                    <a:srgbClr val="000000"/>
                  </a:solidFill>
                  <a:cs typeface="Times New Roman" pitchFamily="18" charset="0"/>
                </a:rPr>
                <a:t>15</a:t>
              </a:r>
              <a:endParaRPr lang="en-US" altLang="en-US"/>
            </a:p>
          </p:txBody>
        </p:sp>
        <p:sp>
          <p:nvSpPr>
            <p:cNvPr id="26703" name="Text Box 72"/>
            <p:cNvSpPr txBox="1">
              <a:spLocks noChangeArrowheads="1"/>
            </p:cNvSpPr>
            <p:nvPr/>
          </p:nvSpPr>
          <p:spPr bwMode="auto">
            <a:xfrm>
              <a:off x="6120" y="4480"/>
              <a:ext cx="364" cy="2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78638" tIns="39319" rIns="78638" bIns="39319">
              <a:spAutoFit/>
            </a:bodyPr>
            <a:lstStyle/>
            <a:p>
              <a:pPr eaLnBrk="1" hangingPunct="1"/>
              <a:r>
                <a:rPr lang="en-US" altLang="en-US" sz="1000" b="1">
                  <a:solidFill>
                    <a:srgbClr val="000000"/>
                  </a:solidFill>
                  <a:cs typeface="Times New Roman" pitchFamily="18" charset="0"/>
                </a:rPr>
                <a:t>15</a:t>
              </a:r>
              <a:endParaRPr lang="en-US" altLang="en-US"/>
            </a:p>
          </p:txBody>
        </p:sp>
        <p:sp>
          <p:nvSpPr>
            <p:cNvPr id="26704" name="Text Box 73"/>
            <p:cNvSpPr txBox="1">
              <a:spLocks noChangeArrowheads="1"/>
            </p:cNvSpPr>
            <p:nvPr/>
          </p:nvSpPr>
          <p:spPr bwMode="auto">
            <a:xfrm>
              <a:off x="5799" y="4320"/>
              <a:ext cx="364" cy="2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78638" tIns="39319" rIns="78638" bIns="39319">
              <a:spAutoFit/>
            </a:bodyPr>
            <a:lstStyle/>
            <a:p>
              <a:pPr eaLnBrk="1" hangingPunct="1"/>
              <a:r>
                <a:rPr lang="en-US" altLang="en-US" sz="1000" b="1">
                  <a:solidFill>
                    <a:srgbClr val="000000"/>
                  </a:solidFill>
                  <a:cs typeface="Times New Roman" pitchFamily="18" charset="0"/>
                </a:rPr>
                <a:t>30</a:t>
              </a:r>
              <a:endParaRPr lang="en-US" altLang="en-US"/>
            </a:p>
          </p:txBody>
        </p:sp>
        <p:sp>
          <p:nvSpPr>
            <p:cNvPr id="26705" name="Text Box 74"/>
            <p:cNvSpPr txBox="1">
              <a:spLocks noChangeArrowheads="1"/>
            </p:cNvSpPr>
            <p:nvPr/>
          </p:nvSpPr>
          <p:spPr bwMode="auto">
            <a:xfrm>
              <a:off x="5480" y="4480"/>
              <a:ext cx="364" cy="2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78638" tIns="39319" rIns="78638" bIns="39319">
              <a:spAutoFit/>
            </a:bodyPr>
            <a:lstStyle/>
            <a:p>
              <a:pPr eaLnBrk="1" hangingPunct="1"/>
              <a:r>
                <a:rPr lang="en-US" altLang="en-US" sz="1000" b="1">
                  <a:solidFill>
                    <a:srgbClr val="000000"/>
                  </a:solidFill>
                  <a:cs typeface="Times New Roman" pitchFamily="18" charset="0"/>
                </a:rPr>
                <a:t>45</a:t>
              </a:r>
              <a:endParaRPr lang="en-US" altLang="en-US"/>
            </a:p>
          </p:txBody>
        </p:sp>
        <p:sp>
          <p:nvSpPr>
            <p:cNvPr id="26706" name="Text Box 75"/>
            <p:cNvSpPr txBox="1">
              <a:spLocks noChangeArrowheads="1"/>
            </p:cNvSpPr>
            <p:nvPr/>
          </p:nvSpPr>
          <p:spPr bwMode="auto">
            <a:xfrm>
              <a:off x="5159" y="4320"/>
              <a:ext cx="364" cy="2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78638" tIns="39319" rIns="78638" bIns="39319">
              <a:spAutoFit/>
            </a:bodyPr>
            <a:lstStyle/>
            <a:p>
              <a:pPr eaLnBrk="1" hangingPunct="1"/>
              <a:r>
                <a:rPr lang="en-US" altLang="en-US" sz="1000" b="1">
                  <a:solidFill>
                    <a:srgbClr val="000000"/>
                  </a:solidFill>
                  <a:cs typeface="Times New Roman" pitchFamily="18" charset="0"/>
                </a:rPr>
                <a:t>60</a:t>
              </a:r>
              <a:endParaRPr lang="en-US" altLang="en-US"/>
            </a:p>
          </p:txBody>
        </p:sp>
        <p:sp>
          <p:nvSpPr>
            <p:cNvPr id="26707" name="Text Box 76"/>
            <p:cNvSpPr txBox="1">
              <a:spLocks noChangeArrowheads="1"/>
            </p:cNvSpPr>
            <p:nvPr/>
          </p:nvSpPr>
          <p:spPr bwMode="auto">
            <a:xfrm>
              <a:off x="4840" y="4480"/>
              <a:ext cx="364" cy="2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78638" tIns="39319" rIns="78638" bIns="39319">
              <a:spAutoFit/>
            </a:bodyPr>
            <a:lstStyle/>
            <a:p>
              <a:pPr eaLnBrk="1" hangingPunct="1"/>
              <a:r>
                <a:rPr lang="en-US" altLang="en-US" sz="1000" b="1">
                  <a:solidFill>
                    <a:srgbClr val="000000"/>
                  </a:solidFill>
                  <a:cs typeface="Times New Roman" pitchFamily="18" charset="0"/>
                </a:rPr>
                <a:t>75</a:t>
              </a:r>
              <a:endParaRPr lang="en-US" altLang="en-US"/>
            </a:p>
          </p:txBody>
        </p:sp>
        <p:sp>
          <p:nvSpPr>
            <p:cNvPr id="26708" name="Text Box 77"/>
            <p:cNvSpPr txBox="1">
              <a:spLocks noChangeArrowheads="1"/>
            </p:cNvSpPr>
            <p:nvPr/>
          </p:nvSpPr>
          <p:spPr bwMode="auto">
            <a:xfrm>
              <a:off x="4519" y="4320"/>
              <a:ext cx="364" cy="2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78638" tIns="39319" rIns="78638" bIns="39319">
              <a:spAutoFit/>
            </a:bodyPr>
            <a:lstStyle/>
            <a:p>
              <a:pPr eaLnBrk="1" hangingPunct="1"/>
              <a:r>
                <a:rPr lang="en-US" altLang="en-US" sz="1000" b="1">
                  <a:solidFill>
                    <a:srgbClr val="000000"/>
                  </a:solidFill>
                  <a:cs typeface="Times New Roman" pitchFamily="18" charset="0"/>
                </a:rPr>
                <a:t>90</a:t>
              </a:r>
              <a:endParaRPr lang="en-US" altLang="en-US"/>
            </a:p>
          </p:txBody>
        </p:sp>
        <p:sp>
          <p:nvSpPr>
            <p:cNvPr id="26709" name="Text Box 78"/>
            <p:cNvSpPr txBox="1">
              <a:spLocks noChangeArrowheads="1"/>
            </p:cNvSpPr>
            <p:nvPr/>
          </p:nvSpPr>
          <p:spPr bwMode="auto">
            <a:xfrm>
              <a:off x="4119" y="4480"/>
              <a:ext cx="449" cy="2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78638" tIns="39319" rIns="78638" bIns="39319">
              <a:spAutoFit/>
            </a:bodyPr>
            <a:lstStyle/>
            <a:p>
              <a:pPr eaLnBrk="1" hangingPunct="1"/>
              <a:r>
                <a:rPr lang="en-US" altLang="en-US" sz="1000" b="1">
                  <a:solidFill>
                    <a:srgbClr val="000000"/>
                  </a:solidFill>
                  <a:cs typeface="Times New Roman" pitchFamily="18" charset="0"/>
                </a:rPr>
                <a:t>105</a:t>
              </a:r>
              <a:endParaRPr lang="en-US" altLang="en-US"/>
            </a:p>
          </p:txBody>
        </p:sp>
        <p:sp>
          <p:nvSpPr>
            <p:cNvPr id="26710" name="Text Box 79"/>
            <p:cNvSpPr txBox="1">
              <a:spLocks noChangeArrowheads="1"/>
            </p:cNvSpPr>
            <p:nvPr/>
          </p:nvSpPr>
          <p:spPr bwMode="auto">
            <a:xfrm>
              <a:off x="3800" y="4320"/>
              <a:ext cx="449" cy="2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78638" tIns="39319" rIns="78638" bIns="39319">
              <a:spAutoFit/>
            </a:bodyPr>
            <a:lstStyle/>
            <a:p>
              <a:pPr eaLnBrk="1" hangingPunct="1"/>
              <a:r>
                <a:rPr lang="en-US" altLang="en-US" sz="1000" b="1">
                  <a:solidFill>
                    <a:srgbClr val="000000"/>
                  </a:solidFill>
                  <a:cs typeface="Times New Roman" pitchFamily="18" charset="0"/>
                </a:rPr>
                <a:t>120</a:t>
              </a:r>
              <a:endParaRPr lang="en-US" altLang="en-US"/>
            </a:p>
          </p:txBody>
        </p:sp>
        <p:sp>
          <p:nvSpPr>
            <p:cNvPr id="26711" name="Text Box 80"/>
            <p:cNvSpPr txBox="1">
              <a:spLocks noChangeArrowheads="1"/>
            </p:cNvSpPr>
            <p:nvPr/>
          </p:nvSpPr>
          <p:spPr bwMode="auto">
            <a:xfrm>
              <a:off x="3479" y="4480"/>
              <a:ext cx="449" cy="2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78638" tIns="39319" rIns="78638" bIns="39319">
              <a:spAutoFit/>
            </a:bodyPr>
            <a:lstStyle/>
            <a:p>
              <a:pPr eaLnBrk="1" hangingPunct="1"/>
              <a:r>
                <a:rPr lang="en-US" altLang="en-US" sz="1000" b="1">
                  <a:solidFill>
                    <a:srgbClr val="000000"/>
                  </a:solidFill>
                  <a:cs typeface="Times New Roman" pitchFamily="18" charset="0"/>
                </a:rPr>
                <a:t>135</a:t>
              </a:r>
              <a:endParaRPr lang="en-US" altLang="en-US"/>
            </a:p>
          </p:txBody>
        </p:sp>
        <p:sp>
          <p:nvSpPr>
            <p:cNvPr id="26712" name="Text Box 81"/>
            <p:cNvSpPr txBox="1">
              <a:spLocks noChangeArrowheads="1"/>
            </p:cNvSpPr>
            <p:nvPr/>
          </p:nvSpPr>
          <p:spPr bwMode="auto">
            <a:xfrm>
              <a:off x="3160" y="4320"/>
              <a:ext cx="449" cy="2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78638" tIns="39319" rIns="78638" bIns="39319">
              <a:spAutoFit/>
            </a:bodyPr>
            <a:lstStyle/>
            <a:p>
              <a:pPr eaLnBrk="1" hangingPunct="1"/>
              <a:r>
                <a:rPr lang="en-US" altLang="en-US" sz="1000" b="1">
                  <a:solidFill>
                    <a:srgbClr val="000000"/>
                  </a:solidFill>
                  <a:cs typeface="Times New Roman" pitchFamily="18" charset="0"/>
                </a:rPr>
                <a:t>150</a:t>
              </a:r>
              <a:endParaRPr lang="en-US" altLang="en-US"/>
            </a:p>
          </p:txBody>
        </p:sp>
        <p:sp>
          <p:nvSpPr>
            <p:cNvPr id="26713" name="Text Box 82"/>
            <p:cNvSpPr txBox="1">
              <a:spLocks noChangeArrowheads="1"/>
            </p:cNvSpPr>
            <p:nvPr/>
          </p:nvSpPr>
          <p:spPr bwMode="auto">
            <a:xfrm>
              <a:off x="2839" y="4480"/>
              <a:ext cx="449" cy="2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78638" tIns="39319" rIns="78638" bIns="39319">
              <a:spAutoFit/>
            </a:bodyPr>
            <a:lstStyle/>
            <a:p>
              <a:pPr eaLnBrk="1" hangingPunct="1"/>
              <a:r>
                <a:rPr lang="en-US" altLang="en-US" sz="1000" b="1">
                  <a:solidFill>
                    <a:srgbClr val="000000"/>
                  </a:solidFill>
                  <a:cs typeface="Times New Roman" pitchFamily="18" charset="0"/>
                </a:rPr>
                <a:t>165</a:t>
              </a:r>
              <a:endParaRPr lang="en-US" altLang="en-US"/>
            </a:p>
          </p:txBody>
        </p:sp>
        <p:sp>
          <p:nvSpPr>
            <p:cNvPr id="26714" name="Text Box 83"/>
            <p:cNvSpPr txBox="1">
              <a:spLocks noChangeArrowheads="1"/>
            </p:cNvSpPr>
            <p:nvPr/>
          </p:nvSpPr>
          <p:spPr bwMode="auto">
            <a:xfrm>
              <a:off x="2520" y="4320"/>
              <a:ext cx="449" cy="2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78638" tIns="39319" rIns="78638" bIns="39319">
              <a:spAutoFit/>
            </a:bodyPr>
            <a:lstStyle/>
            <a:p>
              <a:pPr eaLnBrk="1" hangingPunct="1"/>
              <a:r>
                <a:rPr lang="en-US" altLang="en-US" sz="1000" b="1">
                  <a:solidFill>
                    <a:srgbClr val="000000"/>
                  </a:solidFill>
                  <a:cs typeface="Times New Roman" pitchFamily="18" charset="0"/>
                </a:rPr>
                <a:t>180</a:t>
              </a:r>
              <a:endParaRPr lang="en-US" altLang="en-US"/>
            </a:p>
          </p:txBody>
        </p:sp>
        <p:sp>
          <p:nvSpPr>
            <p:cNvPr id="26715" name="Text Box 84"/>
            <p:cNvSpPr txBox="1">
              <a:spLocks noChangeArrowheads="1"/>
            </p:cNvSpPr>
            <p:nvPr/>
          </p:nvSpPr>
          <p:spPr bwMode="auto">
            <a:xfrm>
              <a:off x="7079" y="4320"/>
              <a:ext cx="364" cy="2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78638" tIns="39319" rIns="78638" bIns="39319">
              <a:spAutoFit/>
            </a:bodyPr>
            <a:lstStyle/>
            <a:p>
              <a:pPr eaLnBrk="1" hangingPunct="1"/>
              <a:r>
                <a:rPr lang="en-US" altLang="en-US" sz="1000" b="1">
                  <a:solidFill>
                    <a:srgbClr val="000000"/>
                  </a:solidFill>
                  <a:cs typeface="Times New Roman" pitchFamily="18" charset="0"/>
                </a:rPr>
                <a:t>30</a:t>
              </a:r>
              <a:endParaRPr lang="en-US" altLang="en-US"/>
            </a:p>
          </p:txBody>
        </p:sp>
        <p:sp>
          <p:nvSpPr>
            <p:cNvPr id="26716" name="Text Box 85"/>
            <p:cNvSpPr txBox="1">
              <a:spLocks noChangeArrowheads="1"/>
            </p:cNvSpPr>
            <p:nvPr/>
          </p:nvSpPr>
          <p:spPr bwMode="auto">
            <a:xfrm>
              <a:off x="7400" y="4480"/>
              <a:ext cx="364" cy="2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78638" tIns="39319" rIns="78638" bIns="39319">
              <a:spAutoFit/>
            </a:bodyPr>
            <a:lstStyle/>
            <a:p>
              <a:pPr eaLnBrk="1" hangingPunct="1"/>
              <a:r>
                <a:rPr lang="en-US" altLang="en-US" sz="1000" b="1">
                  <a:solidFill>
                    <a:srgbClr val="000000"/>
                  </a:solidFill>
                  <a:cs typeface="Times New Roman" pitchFamily="18" charset="0"/>
                </a:rPr>
                <a:t>45</a:t>
              </a:r>
              <a:endParaRPr lang="en-US" altLang="en-US"/>
            </a:p>
          </p:txBody>
        </p:sp>
        <p:sp>
          <p:nvSpPr>
            <p:cNvPr id="26717" name="Text Box 86"/>
            <p:cNvSpPr txBox="1">
              <a:spLocks noChangeArrowheads="1"/>
            </p:cNvSpPr>
            <p:nvPr/>
          </p:nvSpPr>
          <p:spPr bwMode="auto">
            <a:xfrm>
              <a:off x="7719" y="4320"/>
              <a:ext cx="364" cy="2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78638" tIns="39319" rIns="78638" bIns="39319">
              <a:spAutoFit/>
            </a:bodyPr>
            <a:lstStyle/>
            <a:p>
              <a:pPr eaLnBrk="1" hangingPunct="1"/>
              <a:r>
                <a:rPr lang="en-US" altLang="en-US" sz="1000" b="1">
                  <a:solidFill>
                    <a:srgbClr val="000000"/>
                  </a:solidFill>
                  <a:cs typeface="Times New Roman" pitchFamily="18" charset="0"/>
                </a:rPr>
                <a:t>60</a:t>
              </a:r>
              <a:endParaRPr lang="en-US" altLang="en-US"/>
            </a:p>
          </p:txBody>
        </p:sp>
        <p:sp>
          <p:nvSpPr>
            <p:cNvPr id="26718" name="Text Box 87"/>
            <p:cNvSpPr txBox="1">
              <a:spLocks noChangeArrowheads="1"/>
            </p:cNvSpPr>
            <p:nvPr/>
          </p:nvSpPr>
          <p:spPr bwMode="auto">
            <a:xfrm>
              <a:off x="8040" y="4480"/>
              <a:ext cx="364" cy="2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78638" tIns="39319" rIns="78638" bIns="39319">
              <a:spAutoFit/>
            </a:bodyPr>
            <a:lstStyle/>
            <a:p>
              <a:pPr eaLnBrk="1" hangingPunct="1"/>
              <a:r>
                <a:rPr lang="en-US" altLang="en-US" sz="1000" b="1">
                  <a:solidFill>
                    <a:srgbClr val="000000"/>
                  </a:solidFill>
                  <a:cs typeface="Times New Roman" pitchFamily="18" charset="0"/>
                </a:rPr>
                <a:t>75</a:t>
              </a:r>
              <a:endParaRPr lang="en-US" altLang="en-US"/>
            </a:p>
          </p:txBody>
        </p:sp>
        <p:sp>
          <p:nvSpPr>
            <p:cNvPr id="26719" name="Text Box 88"/>
            <p:cNvSpPr txBox="1">
              <a:spLocks noChangeArrowheads="1"/>
            </p:cNvSpPr>
            <p:nvPr/>
          </p:nvSpPr>
          <p:spPr bwMode="auto">
            <a:xfrm>
              <a:off x="8359" y="4320"/>
              <a:ext cx="364" cy="2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78638" tIns="39319" rIns="78638" bIns="39319">
              <a:spAutoFit/>
            </a:bodyPr>
            <a:lstStyle/>
            <a:p>
              <a:pPr eaLnBrk="1" hangingPunct="1"/>
              <a:r>
                <a:rPr lang="en-US" altLang="en-US" sz="1000" b="1">
                  <a:solidFill>
                    <a:srgbClr val="000000"/>
                  </a:solidFill>
                  <a:cs typeface="Times New Roman" pitchFamily="18" charset="0"/>
                </a:rPr>
                <a:t>90</a:t>
              </a:r>
              <a:endParaRPr lang="en-US" altLang="en-US"/>
            </a:p>
          </p:txBody>
        </p:sp>
        <p:sp>
          <p:nvSpPr>
            <p:cNvPr id="26720" name="Text Box 89"/>
            <p:cNvSpPr txBox="1">
              <a:spLocks noChangeArrowheads="1"/>
            </p:cNvSpPr>
            <p:nvPr/>
          </p:nvSpPr>
          <p:spPr bwMode="auto">
            <a:xfrm>
              <a:off x="8599" y="4480"/>
              <a:ext cx="449" cy="2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78638" tIns="39319" rIns="78638" bIns="39319">
              <a:spAutoFit/>
            </a:bodyPr>
            <a:lstStyle/>
            <a:p>
              <a:pPr eaLnBrk="1" hangingPunct="1"/>
              <a:r>
                <a:rPr lang="en-US" altLang="en-US" sz="1000" b="1">
                  <a:solidFill>
                    <a:srgbClr val="000000"/>
                  </a:solidFill>
                  <a:cs typeface="Times New Roman" pitchFamily="18" charset="0"/>
                </a:rPr>
                <a:t>105</a:t>
              </a:r>
              <a:endParaRPr lang="en-US" altLang="en-US"/>
            </a:p>
          </p:txBody>
        </p:sp>
        <p:sp>
          <p:nvSpPr>
            <p:cNvPr id="26721" name="Text Box 90"/>
            <p:cNvSpPr txBox="1">
              <a:spLocks noChangeArrowheads="1"/>
            </p:cNvSpPr>
            <p:nvPr/>
          </p:nvSpPr>
          <p:spPr bwMode="auto">
            <a:xfrm>
              <a:off x="8920" y="4320"/>
              <a:ext cx="480" cy="2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78638" tIns="39319" rIns="78638" bIns="39319">
              <a:spAutoFit/>
            </a:bodyPr>
            <a:lstStyle/>
            <a:p>
              <a:pPr eaLnBrk="1" hangingPunct="1"/>
              <a:r>
                <a:rPr lang="en-US" altLang="en-US" sz="1000" b="1">
                  <a:solidFill>
                    <a:srgbClr val="000000"/>
                  </a:solidFill>
                  <a:cs typeface="Times New Roman" pitchFamily="18" charset="0"/>
                </a:rPr>
                <a:t>120</a:t>
              </a:r>
              <a:endParaRPr lang="en-US" altLang="en-US"/>
            </a:p>
          </p:txBody>
        </p:sp>
        <p:sp>
          <p:nvSpPr>
            <p:cNvPr id="26722" name="Text Box 91"/>
            <p:cNvSpPr txBox="1">
              <a:spLocks noChangeArrowheads="1"/>
            </p:cNvSpPr>
            <p:nvPr/>
          </p:nvSpPr>
          <p:spPr bwMode="auto">
            <a:xfrm>
              <a:off x="9239" y="4480"/>
              <a:ext cx="505" cy="2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78638" tIns="39319" rIns="78638" bIns="39319">
              <a:spAutoFit/>
            </a:bodyPr>
            <a:lstStyle/>
            <a:p>
              <a:pPr eaLnBrk="1" hangingPunct="1"/>
              <a:r>
                <a:rPr lang="en-US" altLang="en-US" sz="1000" b="1">
                  <a:solidFill>
                    <a:srgbClr val="000000"/>
                  </a:solidFill>
                  <a:cs typeface="Times New Roman" pitchFamily="18" charset="0"/>
                </a:rPr>
                <a:t>135</a:t>
              </a:r>
              <a:endParaRPr lang="en-US" altLang="en-US"/>
            </a:p>
          </p:txBody>
        </p:sp>
        <p:sp>
          <p:nvSpPr>
            <p:cNvPr id="26723" name="Text Box 92"/>
            <p:cNvSpPr txBox="1">
              <a:spLocks noChangeArrowheads="1"/>
            </p:cNvSpPr>
            <p:nvPr/>
          </p:nvSpPr>
          <p:spPr bwMode="auto">
            <a:xfrm>
              <a:off x="9560" y="4320"/>
              <a:ext cx="480" cy="2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78638" tIns="39319" rIns="78638" bIns="39319">
              <a:spAutoFit/>
            </a:bodyPr>
            <a:lstStyle/>
            <a:p>
              <a:pPr eaLnBrk="1" hangingPunct="1"/>
              <a:r>
                <a:rPr lang="en-US" altLang="en-US" sz="1000" b="1">
                  <a:solidFill>
                    <a:srgbClr val="000000"/>
                  </a:solidFill>
                  <a:cs typeface="Times New Roman" pitchFamily="18" charset="0"/>
                </a:rPr>
                <a:t>150</a:t>
              </a:r>
              <a:endParaRPr lang="en-US" altLang="en-US"/>
            </a:p>
          </p:txBody>
        </p:sp>
        <p:sp>
          <p:nvSpPr>
            <p:cNvPr id="26724" name="Text Box 93"/>
            <p:cNvSpPr txBox="1">
              <a:spLocks noChangeArrowheads="1"/>
            </p:cNvSpPr>
            <p:nvPr/>
          </p:nvSpPr>
          <p:spPr bwMode="auto">
            <a:xfrm>
              <a:off x="9879" y="4480"/>
              <a:ext cx="482" cy="2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78638" tIns="39319" rIns="78638" bIns="39319">
              <a:spAutoFit/>
            </a:bodyPr>
            <a:lstStyle/>
            <a:p>
              <a:pPr eaLnBrk="1" hangingPunct="1"/>
              <a:r>
                <a:rPr lang="en-US" altLang="en-US" sz="1000" b="1">
                  <a:solidFill>
                    <a:srgbClr val="000000"/>
                  </a:solidFill>
                  <a:cs typeface="Times New Roman" pitchFamily="18" charset="0"/>
                </a:rPr>
                <a:t>165</a:t>
              </a:r>
              <a:endParaRPr lang="en-US" altLang="en-US"/>
            </a:p>
          </p:txBody>
        </p:sp>
        <p:sp>
          <p:nvSpPr>
            <p:cNvPr id="26725" name="Text Box 94"/>
            <p:cNvSpPr txBox="1">
              <a:spLocks noChangeArrowheads="1"/>
            </p:cNvSpPr>
            <p:nvPr/>
          </p:nvSpPr>
          <p:spPr bwMode="auto">
            <a:xfrm>
              <a:off x="10279" y="4320"/>
              <a:ext cx="482" cy="2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78638" tIns="39319" rIns="78638" bIns="39319">
              <a:spAutoFit/>
            </a:bodyPr>
            <a:lstStyle/>
            <a:p>
              <a:pPr eaLnBrk="1" hangingPunct="1"/>
              <a:r>
                <a:rPr lang="en-US" altLang="en-US" sz="1000" b="1">
                  <a:solidFill>
                    <a:srgbClr val="000000"/>
                  </a:solidFill>
                  <a:cs typeface="Times New Roman" pitchFamily="18" charset="0"/>
                </a:rPr>
                <a:t>180</a:t>
              </a:r>
              <a:endParaRPr lang="en-US" altLang="en-US"/>
            </a:p>
          </p:txBody>
        </p:sp>
        <p:sp>
          <p:nvSpPr>
            <p:cNvPr id="26726" name="Text Box 95"/>
            <p:cNvSpPr txBox="1">
              <a:spLocks noChangeArrowheads="1"/>
            </p:cNvSpPr>
            <p:nvPr/>
          </p:nvSpPr>
          <p:spPr bwMode="auto">
            <a:xfrm>
              <a:off x="5302" y="5354"/>
              <a:ext cx="339" cy="3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78638" tIns="39319" rIns="78638" bIns="39319">
              <a:spAutoFit/>
            </a:bodyPr>
            <a:lstStyle/>
            <a:p>
              <a:pPr eaLnBrk="1" hangingPunct="1"/>
              <a:r>
                <a:rPr lang="en-US" altLang="en-US" sz="1400">
                  <a:solidFill>
                    <a:srgbClr val="000000"/>
                  </a:solidFill>
                  <a:cs typeface="Times New Roman" pitchFamily="18" charset="0"/>
                </a:rPr>
                <a:t>E</a:t>
              </a:r>
              <a:endParaRPr lang="en-US" altLang="en-US">
                <a:cs typeface="Times New Roman" pitchFamily="18" charset="0"/>
              </a:endParaRPr>
            </a:p>
          </p:txBody>
        </p:sp>
        <p:sp>
          <p:nvSpPr>
            <p:cNvPr id="26727" name="Rectangle 96"/>
            <p:cNvSpPr>
              <a:spLocks noChangeArrowheads="1"/>
            </p:cNvSpPr>
            <p:nvPr/>
          </p:nvSpPr>
          <p:spPr bwMode="auto">
            <a:xfrm>
              <a:off x="8040" y="6750"/>
              <a:ext cx="325" cy="3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78638" tIns="39319" rIns="78638" bIns="39319">
              <a:spAutoFit/>
            </a:bodyPr>
            <a:lstStyle/>
            <a:p>
              <a:pPr eaLnBrk="1" hangingPunct="1"/>
              <a:r>
                <a:rPr lang="en-US" altLang="en-US" sz="1400">
                  <a:solidFill>
                    <a:srgbClr val="000000"/>
                  </a:solidFill>
                  <a:cs typeface="Times New Roman" pitchFamily="18" charset="0"/>
                </a:rPr>
                <a:t>F</a:t>
              </a:r>
              <a:endParaRPr lang="en-US" altLang="en-US">
                <a:cs typeface="Times New Roman" pitchFamily="18" charset="0"/>
              </a:endParaRPr>
            </a:p>
          </p:txBody>
        </p:sp>
        <p:sp>
          <p:nvSpPr>
            <p:cNvPr id="26728" name="Text Box 97"/>
            <p:cNvSpPr txBox="1">
              <a:spLocks noChangeArrowheads="1"/>
            </p:cNvSpPr>
            <p:nvPr/>
          </p:nvSpPr>
          <p:spPr bwMode="auto">
            <a:xfrm>
              <a:off x="3560" y="7760"/>
              <a:ext cx="362" cy="3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78638" tIns="39319" rIns="78638" bIns="39319">
              <a:spAutoFit/>
            </a:bodyPr>
            <a:lstStyle/>
            <a:p>
              <a:pPr eaLnBrk="1" hangingPunct="1"/>
              <a:r>
                <a:rPr lang="en-US" altLang="en-US" sz="1400">
                  <a:solidFill>
                    <a:srgbClr val="000000"/>
                  </a:solidFill>
                  <a:cs typeface="Times New Roman" pitchFamily="18" charset="0"/>
                </a:rPr>
                <a:t>G</a:t>
              </a:r>
              <a:endParaRPr lang="en-US" altLang="en-US">
                <a:cs typeface="Times New Roman" pitchFamily="18" charset="0"/>
              </a:endParaRPr>
            </a:p>
          </p:txBody>
        </p:sp>
        <p:sp>
          <p:nvSpPr>
            <p:cNvPr id="26729" name="Text Box 98"/>
            <p:cNvSpPr txBox="1">
              <a:spLocks noChangeArrowheads="1"/>
            </p:cNvSpPr>
            <p:nvPr/>
          </p:nvSpPr>
          <p:spPr bwMode="auto">
            <a:xfrm>
              <a:off x="6760" y="9600"/>
              <a:ext cx="350" cy="3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78638" tIns="39319" rIns="78638" bIns="39319">
              <a:spAutoFit/>
            </a:bodyPr>
            <a:lstStyle/>
            <a:p>
              <a:pPr eaLnBrk="1" hangingPunct="1"/>
              <a:r>
                <a:rPr lang="en-US" altLang="en-US" sz="1400">
                  <a:solidFill>
                    <a:srgbClr val="000000"/>
                  </a:solidFill>
                  <a:cs typeface="Times New Roman" pitchFamily="18" charset="0"/>
                </a:rPr>
                <a:t>H</a:t>
              </a:r>
              <a:endParaRPr lang="en-US" altLang="en-US">
                <a:cs typeface="Times New Roman" pitchFamily="18" charset="0"/>
              </a:endParaRPr>
            </a:p>
          </p:txBody>
        </p:sp>
      </p:grpSp>
      <p:sp>
        <p:nvSpPr>
          <p:cNvPr id="389219" name="WordArt 99"/>
          <p:cNvSpPr>
            <a:spLocks noChangeArrowheads="1" noChangeShapeType="1" noTextEdit="1"/>
          </p:cNvSpPr>
          <p:nvPr/>
        </p:nvSpPr>
        <p:spPr bwMode="auto">
          <a:xfrm>
            <a:off x="4121150" y="2876550"/>
            <a:ext cx="1028700" cy="128587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East</a:t>
            </a:r>
          </a:p>
        </p:txBody>
      </p:sp>
      <p:sp>
        <p:nvSpPr>
          <p:cNvPr id="389220" name="WordArt 100"/>
          <p:cNvSpPr>
            <a:spLocks noChangeArrowheads="1" noChangeShapeType="1" noTextEdit="1"/>
          </p:cNvSpPr>
          <p:nvPr/>
        </p:nvSpPr>
        <p:spPr bwMode="auto">
          <a:xfrm>
            <a:off x="1987550" y="2897188"/>
            <a:ext cx="1028700" cy="128587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West</a:t>
            </a:r>
          </a:p>
        </p:txBody>
      </p:sp>
      <p:sp>
        <p:nvSpPr>
          <p:cNvPr id="389221" name="Line 101"/>
          <p:cNvSpPr>
            <a:spLocks noChangeShapeType="1"/>
          </p:cNvSpPr>
          <p:nvPr/>
        </p:nvSpPr>
        <p:spPr bwMode="auto">
          <a:xfrm flipV="1">
            <a:off x="3605213" y="538163"/>
            <a:ext cx="0" cy="5559425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89222" name="Line 102"/>
          <p:cNvSpPr>
            <a:spLocks noChangeShapeType="1"/>
          </p:cNvSpPr>
          <p:nvPr/>
        </p:nvSpPr>
        <p:spPr bwMode="auto">
          <a:xfrm flipV="1">
            <a:off x="4125913" y="528638"/>
            <a:ext cx="0" cy="5559425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89223" name="Line 103"/>
          <p:cNvSpPr>
            <a:spLocks noChangeShapeType="1"/>
          </p:cNvSpPr>
          <p:nvPr/>
        </p:nvSpPr>
        <p:spPr bwMode="auto">
          <a:xfrm flipV="1">
            <a:off x="3090863" y="544513"/>
            <a:ext cx="0" cy="5559425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89224" name="Line 104"/>
          <p:cNvSpPr>
            <a:spLocks noChangeShapeType="1"/>
          </p:cNvSpPr>
          <p:nvPr/>
        </p:nvSpPr>
        <p:spPr bwMode="auto">
          <a:xfrm>
            <a:off x="3598863" y="3530600"/>
            <a:ext cx="374650" cy="0"/>
          </a:xfrm>
          <a:prstGeom prst="line">
            <a:avLst/>
          </a:prstGeom>
          <a:noFill/>
          <a:ln w="88900">
            <a:solidFill>
              <a:srgbClr val="00FF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89225" name="Line 105"/>
          <p:cNvSpPr>
            <a:spLocks noChangeShapeType="1"/>
          </p:cNvSpPr>
          <p:nvPr/>
        </p:nvSpPr>
        <p:spPr bwMode="auto">
          <a:xfrm rot="10800000">
            <a:off x="3224213" y="3530600"/>
            <a:ext cx="374650" cy="0"/>
          </a:xfrm>
          <a:prstGeom prst="line">
            <a:avLst/>
          </a:prstGeom>
          <a:noFill/>
          <a:ln w="88900">
            <a:solidFill>
              <a:srgbClr val="00FF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>
    <p:circle/>
    <p:sndAc>
      <p:stSnd>
        <p:snd r:embed="rId3" name="mitymou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7" presetID="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219" grpId="0" animBg="1"/>
      <p:bldP spid="389220" grpId="0" animBg="1"/>
      <p:bldP spid="389221" grpId="0" animBg="1"/>
      <p:bldP spid="389222" grpId="0" animBg="1"/>
      <p:bldP spid="389223" grpId="0" animBg="1"/>
      <p:bldP spid="389224" grpId="0" animBg="1"/>
      <p:bldP spid="38922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 descr="the_world_as_it_turns_tr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28675" name="Picture 3" descr="smart_guy_teaching_hg_clr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2413" y="911225"/>
            <a:ext cx="4519612" cy="4519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76" name="Text Box 4"/>
          <p:cNvSpPr txBox="1">
            <a:spLocks noChangeArrowheads="1"/>
          </p:cNvSpPr>
          <p:nvPr/>
        </p:nvSpPr>
        <p:spPr bwMode="auto">
          <a:xfrm>
            <a:off x="4572000" y="2149475"/>
            <a:ext cx="4013200" cy="2559050"/>
          </a:xfrm>
          <a:prstGeom prst="rect">
            <a:avLst/>
          </a:prstGeom>
          <a:solidFill>
            <a:schemeClr val="bg1">
              <a:alpha val="54901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/>
            <a:r>
              <a:rPr lang="en-US" altLang="en-US" sz="5400">
                <a:latin typeface="Elephant" pitchFamily="18" charset="0"/>
              </a:rPr>
              <a:t>Let’s do some plotting.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 descr="the_world_as_it_turns_prt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30723" name="Rectangle 3"/>
          <p:cNvSpPr>
            <a:spLocks noChangeArrowheads="1"/>
          </p:cNvSpPr>
          <p:nvPr/>
        </p:nvSpPr>
        <p:spPr bwMode="auto">
          <a:xfrm>
            <a:off x="-928688" y="1166813"/>
            <a:ext cx="9144001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1" hangingPunct="1"/>
            <a:endParaRPr lang="en-US" altLang="en-US"/>
          </a:p>
        </p:txBody>
      </p:sp>
      <p:grpSp>
        <p:nvGrpSpPr>
          <p:cNvPr id="30724" name="Group 4"/>
          <p:cNvGrpSpPr>
            <a:grpSpLocks noChangeAspect="1"/>
          </p:cNvGrpSpPr>
          <p:nvPr/>
        </p:nvGrpSpPr>
        <p:grpSpPr bwMode="auto">
          <a:xfrm>
            <a:off x="209550" y="849313"/>
            <a:ext cx="6865938" cy="5157787"/>
            <a:chOff x="2520" y="4320"/>
            <a:chExt cx="8363" cy="6282"/>
          </a:xfrm>
        </p:grpSpPr>
        <p:sp>
          <p:nvSpPr>
            <p:cNvPr id="30734" name="AutoShape 5"/>
            <p:cNvSpPr>
              <a:spLocks noChangeAspect="1" noChangeArrowheads="1" noTextEdit="1"/>
            </p:cNvSpPr>
            <p:nvPr/>
          </p:nvSpPr>
          <p:spPr bwMode="auto">
            <a:xfrm>
              <a:off x="2520" y="4320"/>
              <a:ext cx="8355" cy="62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pic>
          <p:nvPicPr>
            <p:cNvPr id="30735" name="Picture 6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7400" y="5840"/>
              <a:ext cx="2260" cy="8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0736" name="Picture 7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7480" y="8560"/>
              <a:ext cx="2260" cy="8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0737" name="Picture 8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3640" y="8560"/>
              <a:ext cx="2260" cy="8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0738" name="Picture 9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3560" y="5840"/>
              <a:ext cx="2260" cy="8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0739" name="Rectangle 10"/>
            <p:cNvSpPr>
              <a:spLocks noChangeArrowheads="1"/>
            </p:cNvSpPr>
            <p:nvPr/>
          </p:nvSpPr>
          <p:spPr bwMode="auto">
            <a:xfrm>
              <a:off x="2760" y="4720"/>
              <a:ext cx="7680" cy="5760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30740" name="Line 11"/>
            <p:cNvSpPr>
              <a:spLocks noChangeShapeType="1"/>
            </p:cNvSpPr>
            <p:nvPr/>
          </p:nvSpPr>
          <p:spPr bwMode="auto">
            <a:xfrm>
              <a:off x="6600" y="4720"/>
              <a:ext cx="0" cy="576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741" name="Line 12"/>
            <p:cNvSpPr>
              <a:spLocks noChangeShapeType="1"/>
            </p:cNvSpPr>
            <p:nvPr/>
          </p:nvSpPr>
          <p:spPr bwMode="auto">
            <a:xfrm>
              <a:off x="3080" y="4720"/>
              <a:ext cx="0" cy="57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742" name="Line 13"/>
            <p:cNvSpPr>
              <a:spLocks noChangeShapeType="1"/>
            </p:cNvSpPr>
            <p:nvPr/>
          </p:nvSpPr>
          <p:spPr bwMode="auto">
            <a:xfrm>
              <a:off x="3400" y="4720"/>
              <a:ext cx="0" cy="57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743" name="Line 14"/>
            <p:cNvSpPr>
              <a:spLocks noChangeShapeType="1"/>
            </p:cNvSpPr>
            <p:nvPr/>
          </p:nvSpPr>
          <p:spPr bwMode="auto">
            <a:xfrm>
              <a:off x="3720" y="4720"/>
              <a:ext cx="0" cy="57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744" name="Line 15"/>
            <p:cNvSpPr>
              <a:spLocks noChangeShapeType="1"/>
            </p:cNvSpPr>
            <p:nvPr/>
          </p:nvSpPr>
          <p:spPr bwMode="auto">
            <a:xfrm>
              <a:off x="4040" y="4720"/>
              <a:ext cx="0" cy="57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745" name="Line 16"/>
            <p:cNvSpPr>
              <a:spLocks noChangeShapeType="1"/>
            </p:cNvSpPr>
            <p:nvPr/>
          </p:nvSpPr>
          <p:spPr bwMode="auto">
            <a:xfrm>
              <a:off x="4360" y="4720"/>
              <a:ext cx="0" cy="57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746" name="Line 17"/>
            <p:cNvSpPr>
              <a:spLocks noChangeShapeType="1"/>
            </p:cNvSpPr>
            <p:nvPr/>
          </p:nvSpPr>
          <p:spPr bwMode="auto">
            <a:xfrm>
              <a:off x="4680" y="4720"/>
              <a:ext cx="0" cy="57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747" name="Line 18"/>
            <p:cNvSpPr>
              <a:spLocks noChangeShapeType="1"/>
            </p:cNvSpPr>
            <p:nvPr/>
          </p:nvSpPr>
          <p:spPr bwMode="auto">
            <a:xfrm>
              <a:off x="5000" y="4720"/>
              <a:ext cx="0" cy="57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748" name="Line 19"/>
            <p:cNvSpPr>
              <a:spLocks noChangeShapeType="1"/>
            </p:cNvSpPr>
            <p:nvPr/>
          </p:nvSpPr>
          <p:spPr bwMode="auto">
            <a:xfrm>
              <a:off x="5320" y="4720"/>
              <a:ext cx="0" cy="57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749" name="Line 20"/>
            <p:cNvSpPr>
              <a:spLocks noChangeShapeType="1"/>
            </p:cNvSpPr>
            <p:nvPr/>
          </p:nvSpPr>
          <p:spPr bwMode="auto">
            <a:xfrm>
              <a:off x="5640" y="4720"/>
              <a:ext cx="0" cy="57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750" name="Line 21"/>
            <p:cNvSpPr>
              <a:spLocks noChangeShapeType="1"/>
            </p:cNvSpPr>
            <p:nvPr/>
          </p:nvSpPr>
          <p:spPr bwMode="auto">
            <a:xfrm>
              <a:off x="5960" y="4720"/>
              <a:ext cx="0" cy="57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751" name="Line 22"/>
            <p:cNvSpPr>
              <a:spLocks noChangeShapeType="1"/>
            </p:cNvSpPr>
            <p:nvPr/>
          </p:nvSpPr>
          <p:spPr bwMode="auto">
            <a:xfrm>
              <a:off x="6280" y="4720"/>
              <a:ext cx="0" cy="57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752" name="Line 23"/>
            <p:cNvSpPr>
              <a:spLocks noChangeShapeType="1"/>
            </p:cNvSpPr>
            <p:nvPr/>
          </p:nvSpPr>
          <p:spPr bwMode="auto">
            <a:xfrm>
              <a:off x="6920" y="4720"/>
              <a:ext cx="0" cy="57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753" name="Line 24"/>
            <p:cNvSpPr>
              <a:spLocks noChangeShapeType="1"/>
            </p:cNvSpPr>
            <p:nvPr/>
          </p:nvSpPr>
          <p:spPr bwMode="auto">
            <a:xfrm>
              <a:off x="7240" y="4720"/>
              <a:ext cx="0" cy="57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754" name="Line 25"/>
            <p:cNvSpPr>
              <a:spLocks noChangeShapeType="1"/>
            </p:cNvSpPr>
            <p:nvPr/>
          </p:nvSpPr>
          <p:spPr bwMode="auto">
            <a:xfrm>
              <a:off x="7560" y="4720"/>
              <a:ext cx="0" cy="57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755" name="Line 26"/>
            <p:cNvSpPr>
              <a:spLocks noChangeShapeType="1"/>
            </p:cNvSpPr>
            <p:nvPr/>
          </p:nvSpPr>
          <p:spPr bwMode="auto">
            <a:xfrm>
              <a:off x="7880" y="4720"/>
              <a:ext cx="0" cy="57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756" name="Line 27"/>
            <p:cNvSpPr>
              <a:spLocks noChangeShapeType="1"/>
            </p:cNvSpPr>
            <p:nvPr/>
          </p:nvSpPr>
          <p:spPr bwMode="auto">
            <a:xfrm>
              <a:off x="8200" y="4720"/>
              <a:ext cx="0" cy="57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757" name="Line 28"/>
            <p:cNvSpPr>
              <a:spLocks noChangeShapeType="1"/>
            </p:cNvSpPr>
            <p:nvPr/>
          </p:nvSpPr>
          <p:spPr bwMode="auto">
            <a:xfrm>
              <a:off x="8520" y="4720"/>
              <a:ext cx="0" cy="57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758" name="Line 29"/>
            <p:cNvSpPr>
              <a:spLocks noChangeShapeType="1"/>
            </p:cNvSpPr>
            <p:nvPr/>
          </p:nvSpPr>
          <p:spPr bwMode="auto">
            <a:xfrm>
              <a:off x="8840" y="4720"/>
              <a:ext cx="0" cy="57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759" name="Line 30"/>
            <p:cNvSpPr>
              <a:spLocks noChangeShapeType="1"/>
            </p:cNvSpPr>
            <p:nvPr/>
          </p:nvSpPr>
          <p:spPr bwMode="auto">
            <a:xfrm>
              <a:off x="9160" y="4720"/>
              <a:ext cx="0" cy="57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760" name="Line 31"/>
            <p:cNvSpPr>
              <a:spLocks noChangeShapeType="1"/>
            </p:cNvSpPr>
            <p:nvPr/>
          </p:nvSpPr>
          <p:spPr bwMode="auto">
            <a:xfrm>
              <a:off x="9480" y="4720"/>
              <a:ext cx="0" cy="57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761" name="Line 32"/>
            <p:cNvSpPr>
              <a:spLocks noChangeShapeType="1"/>
            </p:cNvSpPr>
            <p:nvPr/>
          </p:nvSpPr>
          <p:spPr bwMode="auto">
            <a:xfrm>
              <a:off x="9800" y="4720"/>
              <a:ext cx="0" cy="57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762" name="Line 33"/>
            <p:cNvSpPr>
              <a:spLocks noChangeShapeType="1"/>
            </p:cNvSpPr>
            <p:nvPr/>
          </p:nvSpPr>
          <p:spPr bwMode="auto">
            <a:xfrm>
              <a:off x="10120" y="4720"/>
              <a:ext cx="0" cy="57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763" name="Line 34"/>
            <p:cNvSpPr>
              <a:spLocks noChangeShapeType="1"/>
            </p:cNvSpPr>
            <p:nvPr/>
          </p:nvSpPr>
          <p:spPr bwMode="auto">
            <a:xfrm>
              <a:off x="2760" y="7600"/>
              <a:ext cx="7680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764" name="Line 35"/>
            <p:cNvSpPr>
              <a:spLocks noChangeShapeType="1"/>
            </p:cNvSpPr>
            <p:nvPr/>
          </p:nvSpPr>
          <p:spPr bwMode="auto">
            <a:xfrm>
              <a:off x="2760" y="7280"/>
              <a:ext cx="76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765" name="Line 36"/>
            <p:cNvSpPr>
              <a:spLocks noChangeShapeType="1"/>
            </p:cNvSpPr>
            <p:nvPr/>
          </p:nvSpPr>
          <p:spPr bwMode="auto">
            <a:xfrm>
              <a:off x="2760" y="6960"/>
              <a:ext cx="76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766" name="Line 37"/>
            <p:cNvSpPr>
              <a:spLocks noChangeShapeType="1"/>
            </p:cNvSpPr>
            <p:nvPr/>
          </p:nvSpPr>
          <p:spPr bwMode="auto">
            <a:xfrm>
              <a:off x="2760" y="6640"/>
              <a:ext cx="76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767" name="Line 38"/>
            <p:cNvSpPr>
              <a:spLocks noChangeShapeType="1"/>
            </p:cNvSpPr>
            <p:nvPr/>
          </p:nvSpPr>
          <p:spPr bwMode="auto">
            <a:xfrm>
              <a:off x="2760" y="6320"/>
              <a:ext cx="76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768" name="Line 39"/>
            <p:cNvSpPr>
              <a:spLocks noChangeShapeType="1"/>
            </p:cNvSpPr>
            <p:nvPr/>
          </p:nvSpPr>
          <p:spPr bwMode="auto">
            <a:xfrm>
              <a:off x="2760" y="6000"/>
              <a:ext cx="76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769" name="Line 40"/>
            <p:cNvSpPr>
              <a:spLocks noChangeShapeType="1"/>
            </p:cNvSpPr>
            <p:nvPr/>
          </p:nvSpPr>
          <p:spPr bwMode="auto">
            <a:xfrm>
              <a:off x="2760" y="5680"/>
              <a:ext cx="76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770" name="Line 41"/>
            <p:cNvSpPr>
              <a:spLocks noChangeShapeType="1"/>
            </p:cNvSpPr>
            <p:nvPr/>
          </p:nvSpPr>
          <p:spPr bwMode="auto">
            <a:xfrm>
              <a:off x="2760" y="5360"/>
              <a:ext cx="76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771" name="Line 42"/>
            <p:cNvSpPr>
              <a:spLocks noChangeShapeType="1"/>
            </p:cNvSpPr>
            <p:nvPr/>
          </p:nvSpPr>
          <p:spPr bwMode="auto">
            <a:xfrm>
              <a:off x="2760" y="5040"/>
              <a:ext cx="76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772" name="Line 43"/>
            <p:cNvSpPr>
              <a:spLocks noChangeShapeType="1"/>
            </p:cNvSpPr>
            <p:nvPr/>
          </p:nvSpPr>
          <p:spPr bwMode="auto">
            <a:xfrm>
              <a:off x="2760" y="10160"/>
              <a:ext cx="76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773" name="Line 44"/>
            <p:cNvSpPr>
              <a:spLocks noChangeShapeType="1"/>
            </p:cNvSpPr>
            <p:nvPr/>
          </p:nvSpPr>
          <p:spPr bwMode="auto">
            <a:xfrm>
              <a:off x="2760" y="9840"/>
              <a:ext cx="76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774" name="Line 45"/>
            <p:cNvSpPr>
              <a:spLocks noChangeShapeType="1"/>
            </p:cNvSpPr>
            <p:nvPr/>
          </p:nvSpPr>
          <p:spPr bwMode="auto">
            <a:xfrm>
              <a:off x="2760" y="9520"/>
              <a:ext cx="76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775" name="Line 46"/>
            <p:cNvSpPr>
              <a:spLocks noChangeShapeType="1"/>
            </p:cNvSpPr>
            <p:nvPr/>
          </p:nvSpPr>
          <p:spPr bwMode="auto">
            <a:xfrm>
              <a:off x="2760" y="9200"/>
              <a:ext cx="76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776" name="Line 47"/>
            <p:cNvSpPr>
              <a:spLocks noChangeShapeType="1"/>
            </p:cNvSpPr>
            <p:nvPr/>
          </p:nvSpPr>
          <p:spPr bwMode="auto">
            <a:xfrm>
              <a:off x="2760" y="8880"/>
              <a:ext cx="76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777" name="Line 48"/>
            <p:cNvSpPr>
              <a:spLocks noChangeShapeType="1"/>
            </p:cNvSpPr>
            <p:nvPr/>
          </p:nvSpPr>
          <p:spPr bwMode="auto">
            <a:xfrm>
              <a:off x="2760" y="8560"/>
              <a:ext cx="76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778" name="Line 49"/>
            <p:cNvSpPr>
              <a:spLocks noChangeShapeType="1"/>
            </p:cNvSpPr>
            <p:nvPr/>
          </p:nvSpPr>
          <p:spPr bwMode="auto">
            <a:xfrm>
              <a:off x="2760" y="8240"/>
              <a:ext cx="76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779" name="Line 50"/>
            <p:cNvSpPr>
              <a:spLocks noChangeShapeType="1"/>
            </p:cNvSpPr>
            <p:nvPr/>
          </p:nvSpPr>
          <p:spPr bwMode="auto">
            <a:xfrm>
              <a:off x="2760" y="7920"/>
              <a:ext cx="76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780" name="Text Box 51"/>
            <p:cNvSpPr txBox="1">
              <a:spLocks noChangeArrowheads="1"/>
            </p:cNvSpPr>
            <p:nvPr/>
          </p:nvSpPr>
          <p:spPr bwMode="auto">
            <a:xfrm>
              <a:off x="10519" y="7114"/>
              <a:ext cx="364" cy="2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78638" tIns="39319" rIns="78638" bIns="39319">
              <a:spAutoFit/>
            </a:bodyPr>
            <a:lstStyle/>
            <a:p>
              <a:pPr eaLnBrk="1" hangingPunct="1"/>
              <a:r>
                <a:rPr lang="en-US" altLang="en-US" sz="1000" b="1">
                  <a:solidFill>
                    <a:srgbClr val="000000"/>
                  </a:solidFill>
                  <a:cs typeface="Times New Roman" pitchFamily="18" charset="0"/>
                </a:rPr>
                <a:t>10</a:t>
              </a:r>
              <a:endParaRPr lang="en-US" altLang="en-US"/>
            </a:p>
          </p:txBody>
        </p:sp>
        <p:sp>
          <p:nvSpPr>
            <p:cNvPr id="30781" name="Text Box 52"/>
            <p:cNvSpPr txBox="1">
              <a:spLocks noChangeArrowheads="1"/>
            </p:cNvSpPr>
            <p:nvPr/>
          </p:nvSpPr>
          <p:spPr bwMode="auto">
            <a:xfrm>
              <a:off x="10519" y="7754"/>
              <a:ext cx="364" cy="2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78638" tIns="39319" rIns="78638" bIns="39319">
              <a:spAutoFit/>
            </a:bodyPr>
            <a:lstStyle/>
            <a:p>
              <a:pPr eaLnBrk="1" hangingPunct="1"/>
              <a:r>
                <a:rPr lang="en-US" altLang="en-US" sz="1000" b="1">
                  <a:solidFill>
                    <a:srgbClr val="000000"/>
                  </a:solidFill>
                  <a:cs typeface="Times New Roman" pitchFamily="18" charset="0"/>
                </a:rPr>
                <a:t>10</a:t>
              </a:r>
              <a:endParaRPr lang="en-US" altLang="en-US"/>
            </a:p>
          </p:txBody>
        </p:sp>
        <p:sp>
          <p:nvSpPr>
            <p:cNvPr id="30782" name="Text Box 53"/>
            <p:cNvSpPr txBox="1">
              <a:spLocks noChangeArrowheads="1"/>
            </p:cNvSpPr>
            <p:nvPr/>
          </p:nvSpPr>
          <p:spPr bwMode="auto">
            <a:xfrm>
              <a:off x="10519" y="6793"/>
              <a:ext cx="364" cy="2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78638" tIns="39319" rIns="78638" bIns="39319">
              <a:spAutoFit/>
            </a:bodyPr>
            <a:lstStyle/>
            <a:p>
              <a:pPr eaLnBrk="1" hangingPunct="1"/>
              <a:r>
                <a:rPr lang="en-US" altLang="en-US" sz="1000" b="1">
                  <a:solidFill>
                    <a:srgbClr val="000000"/>
                  </a:solidFill>
                  <a:cs typeface="Times New Roman" pitchFamily="18" charset="0"/>
                </a:rPr>
                <a:t>20</a:t>
              </a:r>
              <a:endParaRPr lang="en-US" altLang="en-US"/>
            </a:p>
          </p:txBody>
        </p:sp>
        <p:sp>
          <p:nvSpPr>
            <p:cNvPr id="30783" name="Text Box 54"/>
            <p:cNvSpPr txBox="1">
              <a:spLocks noChangeArrowheads="1"/>
            </p:cNvSpPr>
            <p:nvPr/>
          </p:nvSpPr>
          <p:spPr bwMode="auto">
            <a:xfrm>
              <a:off x="10519" y="8073"/>
              <a:ext cx="364" cy="2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78638" tIns="39319" rIns="78638" bIns="39319">
              <a:spAutoFit/>
            </a:bodyPr>
            <a:lstStyle/>
            <a:p>
              <a:pPr eaLnBrk="1" hangingPunct="1"/>
              <a:r>
                <a:rPr lang="en-US" altLang="en-US" sz="1000" b="1">
                  <a:solidFill>
                    <a:srgbClr val="000000"/>
                  </a:solidFill>
                  <a:cs typeface="Times New Roman" pitchFamily="18" charset="0"/>
                </a:rPr>
                <a:t>20</a:t>
              </a:r>
              <a:endParaRPr lang="en-US" altLang="en-US"/>
            </a:p>
          </p:txBody>
        </p:sp>
        <p:sp>
          <p:nvSpPr>
            <p:cNvPr id="30784" name="Text Box 55"/>
            <p:cNvSpPr txBox="1">
              <a:spLocks noChangeArrowheads="1"/>
            </p:cNvSpPr>
            <p:nvPr/>
          </p:nvSpPr>
          <p:spPr bwMode="auto">
            <a:xfrm>
              <a:off x="10519" y="7433"/>
              <a:ext cx="279" cy="2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78638" tIns="39319" rIns="78638" bIns="39319">
              <a:spAutoFit/>
            </a:bodyPr>
            <a:lstStyle/>
            <a:p>
              <a:pPr eaLnBrk="1" hangingPunct="1"/>
              <a:r>
                <a:rPr lang="en-US" altLang="en-US" sz="1000" b="1">
                  <a:solidFill>
                    <a:srgbClr val="000000"/>
                  </a:solidFill>
                  <a:cs typeface="Times New Roman" pitchFamily="18" charset="0"/>
                </a:rPr>
                <a:t>0</a:t>
              </a:r>
              <a:endParaRPr lang="en-US" altLang="en-US"/>
            </a:p>
          </p:txBody>
        </p:sp>
        <p:sp>
          <p:nvSpPr>
            <p:cNvPr id="30785" name="Text Box 56"/>
            <p:cNvSpPr txBox="1">
              <a:spLocks noChangeArrowheads="1"/>
            </p:cNvSpPr>
            <p:nvPr/>
          </p:nvSpPr>
          <p:spPr bwMode="auto">
            <a:xfrm>
              <a:off x="10519" y="8394"/>
              <a:ext cx="364" cy="2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78638" tIns="39319" rIns="78638" bIns="39319">
              <a:spAutoFit/>
            </a:bodyPr>
            <a:lstStyle/>
            <a:p>
              <a:pPr eaLnBrk="1" hangingPunct="1"/>
              <a:r>
                <a:rPr lang="en-US" altLang="en-US" sz="1000" b="1">
                  <a:solidFill>
                    <a:srgbClr val="000000"/>
                  </a:solidFill>
                  <a:cs typeface="Times New Roman" pitchFamily="18" charset="0"/>
                </a:rPr>
                <a:t>30</a:t>
              </a:r>
              <a:endParaRPr lang="en-US" altLang="en-US"/>
            </a:p>
          </p:txBody>
        </p:sp>
        <p:sp>
          <p:nvSpPr>
            <p:cNvPr id="30786" name="Text Box 57"/>
            <p:cNvSpPr txBox="1">
              <a:spLocks noChangeArrowheads="1"/>
            </p:cNvSpPr>
            <p:nvPr/>
          </p:nvSpPr>
          <p:spPr bwMode="auto">
            <a:xfrm>
              <a:off x="10519" y="8713"/>
              <a:ext cx="364" cy="2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78638" tIns="39319" rIns="78638" bIns="39319">
              <a:spAutoFit/>
            </a:bodyPr>
            <a:lstStyle/>
            <a:p>
              <a:pPr eaLnBrk="1" hangingPunct="1"/>
              <a:r>
                <a:rPr lang="en-US" altLang="en-US" sz="1000" b="1">
                  <a:solidFill>
                    <a:srgbClr val="000000"/>
                  </a:solidFill>
                  <a:cs typeface="Times New Roman" pitchFamily="18" charset="0"/>
                </a:rPr>
                <a:t>40</a:t>
              </a:r>
              <a:endParaRPr lang="en-US" altLang="en-US"/>
            </a:p>
          </p:txBody>
        </p:sp>
        <p:sp>
          <p:nvSpPr>
            <p:cNvPr id="30787" name="Text Box 58"/>
            <p:cNvSpPr txBox="1">
              <a:spLocks noChangeArrowheads="1"/>
            </p:cNvSpPr>
            <p:nvPr/>
          </p:nvSpPr>
          <p:spPr bwMode="auto">
            <a:xfrm>
              <a:off x="10519" y="9034"/>
              <a:ext cx="364" cy="2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78638" tIns="39319" rIns="78638" bIns="39319">
              <a:spAutoFit/>
            </a:bodyPr>
            <a:lstStyle/>
            <a:p>
              <a:pPr eaLnBrk="1" hangingPunct="1"/>
              <a:r>
                <a:rPr lang="en-US" altLang="en-US" sz="1000" b="1">
                  <a:solidFill>
                    <a:srgbClr val="000000"/>
                  </a:solidFill>
                  <a:cs typeface="Times New Roman" pitchFamily="18" charset="0"/>
                </a:rPr>
                <a:t>50</a:t>
              </a:r>
              <a:endParaRPr lang="en-US" altLang="en-US"/>
            </a:p>
          </p:txBody>
        </p:sp>
        <p:sp>
          <p:nvSpPr>
            <p:cNvPr id="30788" name="Text Box 59"/>
            <p:cNvSpPr txBox="1">
              <a:spLocks noChangeArrowheads="1"/>
            </p:cNvSpPr>
            <p:nvPr/>
          </p:nvSpPr>
          <p:spPr bwMode="auto">
            <a:xfrm>
              <a:off x="10519" y="9353"/>
              <a:ext cx="364" cy="2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78638" tIns="39319" rIns="78638" bIns="39319">
              <a:spAutoFit/>
            </a:bodyPr>
            <a:lstStyle/>
            <a:p>
              <a:pPr eaLnBrk="1" hangingPunct="1"/>
              <a:r>
                <a:rPr lang="en-US" altLang="en-US" sz="1000" b="1">
                  <a:solidFill>
                    <a:srgbClr val="000000"/>
                  </a:solidFill>
                  <a:cs typeface="Times New Roman" pitchFamily="18" charset="0"/>
                </a:rPr>
                <a:t>60</a:t>
              </a:r>
              <a:endParaRPr lang="en-US" altLang="en-US"/>
            </a:p>
          </p:txBody>
        </p:sp>
        <p:sp>
          <p:nvSpPr>
            <p:cNvPr id="30789" name="Text Box 60"/>
            <p:cNvSpPr txBox="1">
              <a:spLocks noChangeArrowheads="1"/>
            </p:cNvSpPr>
            <p:nvPr/>
          </p:nvSpPr>
          <p:spPr bwMode="auto">
            <a:xfrm>
              <a:off x="10519" y="9674"/>
              <a:ext cx="364" cy="2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78638" tIns="39319" rIns="78638" bIns="39319">
              <a:spAutoFit/>
            </a:bodyPr>
            <a:lstStyle/>
            <a:p>
              <a:pPr eaLnBrk="1" hangingPunct="1"/>
              <a:r>
                <a:rPr lang="en-US" altLang="en-US" sz="1000" b="1">
                  <a:solidFill>
                    <a:srgbClr val="000000"/>
                  </a:solidFill>
                  <a:cs typeface="Times New Roman" pitchFamily="18" charset="0"/>
                </a:rPr>
                <a:t>70</a:t>
              </a:r>
              <a:endParaRPr lang="en-US" altLang="en-US"/>
            </a:p>
          </p:txBody>
        </p:sp>
        <p:sp>
          <p:nvSpPr>
            <p:cNvPr id="30790" name="Text Box 61"/>
            <p:cNvSpPr txBox="1">
              <a:spLocks noChangeArrowheads="1"/>
            </p:cNvSpPr>
            <p:nvPr/>
          </p:nvSpPr>
          <p:spPr bwMode="auto">
            <a:xfrm>
              <a:off x="10519" y="9993"/>
              <a:ext cx="364" cy="2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78638" tIns="39319" rIns="78638" bIns="39319">
              <a:spAutoFit/>
            </a:bodyPr>
            <a:lstStyle/>
            <a:p>
              <a:pPr eaLnBrk="1" hangingPunct="1"/>
              <a:r>
                <a:rPr lang="en-US" altLang="en-US" sz="1000" b="1">
                  <a:solidFill>
                    <a:srgbClr val="000000"/>
                  </a:solidFill>
                  <a:cs typeface="Times New Roman" pitchFamily="18" charset="0"/>
                </a:rPr>
                <a:t>80</a:t>
              </a:r>
              <a:endParaRPr lang="en-US" altLang="en-US"/>
            </a:p>
          </p:txBody>
        </p:sp>
        <p:sp>
          <p:nvSpPr>
            <p:cNvPr id="30791" name="Text Box 62"/>
            <p:cNvSpPr txBox="1">
              <a:spLocks noChangeArrowheads="1"/>
            </p:cNvSpPr>
            <p:nvPr/>
          </p:nvSpPr>
          <p:spPr bwMode="auto">
            <a:xfrm>
              <a:off x="10519" y="10312"/>
              <a:ext cx="364" cy="2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78638" tIns="39319" rIns="78638" bIns="39319">
              <a:spAutoFit/>
            </a:bodyPr>
            <a:lstStyle/>
            <a:p>
              <a:pPr eaLnBrk="1" hangingPunct="1"/>
              <a:r>
                <a:rPr lang="en-US" altLang="en-US" sz="1000" b="1">
                  <a:solidFill>
                    <a:srgbClr val="000000"/>
                  </a:solidFill>
                  <a:cs typeface="Times New Roman" pitchFamily="18" charset="0"/>
                </a:rPr>
                <a:t>90</a:t>
              </a:r>
              <a:endParaRPr lang="en-US" altLang="en-US"/>
            </a:p>
          </p:txBody>
        </p:sp>
        <p:sp>
          <p:nvSpPr>
            <p:cNvPr id="30792" name="Text Box 63"/>
            <p:cNvSpPr txBox="1">
              <a:spLocks noChangeArrowheads="1"/>
            </p:cNvSpPr>
            <p:nvPr/>
          </p:nvSpPr>
          <p:spPr bwMode="auto">
            <a:xfrm>
              <a:off x="10519" y="6480"/>
              <a:ext cx="364" cy="2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78638" tIns="39319" rIns="78638" bIns="39319">
              <a:spAutoFit/>
            </a:bodyPr>
            <a:lstStyle/>
            <a:p>
              <a:pPr eaLnBrk="1" hangingPunct="1"/>
              <a:r>
                <a:rPr lang="en-US" altLang="en-US" sz="1000" b="1">
                  <a:solidFill>
                    <a:srgbClr val="000000"/>
                  </a:solidFill>
                  <a:cs typeface="Times New Roman" pitchFamily="18" charset="0"/>
                </a:rPr>
                <a:t>30</a:t>
              </a:r>
              <a:endParaRPr lang="en-US" altLang="en-US"/>
            </a:p>
          </p:txBody>
        </p:sp>
        <p:sp>
          <p:nvSpPr>
            <p:cNvPr id="30793" name="Text Box 64"/>
            <p:cNvSpPr txBox="1">
              <a:spLocks noChangeArrowheads="1"/>
            </p:cNvSpPr>
            <p:nvPr/>
          </p:nvSpPr>
          <p:spPr bwMode="auto">
            <a:xfrm>
              <a:off x="10519" y="6161"/>
              <a:ext cx="364" cy="2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78638" tIns="39319" rIns="78638" bIns="39319">
              <a:spAutoFit/>
            </a:bodyPr>
            <a:lstStyle/>
            <a:p>
              <a:pPr eaLnBrk="1" hangingPunct="1"/>
              <a:r>
                <a:rPr lang="en-US" altLang="en-US" sz="1000" b="1">
                  <a:solidFill>
                    <a:srgbClr val="000000"/>
                  </a:solidFill>
                  <a:cs typeface="Times New Roman" pitchFamily="18" charset="0"/>
                </a:rPr>
                <a:t>40</a:t>
              </a:r>
              <a:endParaRPr lang="en-US" altLang="en-US"/>
            </a:p>
          </p:txBody>
        </p:sp>
        <p:sp>
          <p:nvSpPr>
            <p:cNvPr id="30794" name="Text Box 65"/>
            <p:cNvSpPr txBox="1">
              <a:spLocks noChangeArrowheads="1"/>
            </p:cNvSpPr>
            <p:nvPr/>
          </p:nvSpPr>
          <p:spPr bwMode="auto">
            <a:xfrm>
              <a:off x="10519" y="5840"/>
              <a:ext cx="364" cy="2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78638" tIns="39319" rIns="78638" bIns="39319">
              <a:spAutoFit/>
            </a:bodyPr>
            <a:lstStyle/>
            <a:p>
              <a:pPr eaLnBrk="1" hangingPunct="1"/>
              <a:r>
                <a:rPr lang="en-US" altLang="en-US" sz="1000" b="1">
                  <a:solidFill>
                    <a:srgbClr val="000000"/>
                  </a:solidFill>
                  <a:cs typeface="Times New Roman" pitchFamily="18" charset="0"/>
                </a:rPr>
                <a:t>50</a:t>
              </a:r>
              <a:endParaRPr lang="en-US" altLang="en-US"/>
            </a:p>
          </p:txBody>
        </p:sp>
        <p:sp>
          <p:nvSpPr>
            <p:cNvPr id="30795" name="Text Box 66"/>
            <p:cNvSpPr txBox="1">
              <a:spLocks noChangeArrowheads="1"/>
            </p:cNvSpPr>
            <p:nvPr/>
          </p:nvSpPr>
          <p:spPr bwMode="auto">
            <a:xfrm>
              <a:off x="10519" y="5521"/>
              <a:ext cx="364" cy="2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78638" tIns="39319" rIns="78638" bIns="39319">
              <a:spAutoFit/>
            </a:bodyPr>
            <a:lstStyle/>
            <a:p>
              <a:pPr eaLnBrk="1" hangingPunct="1"/>
              <a:r>
                <a:rPr lang="en-US" altLang="en-US" sz="1000" b="1">
                  <a:solidFill>
                    <a:srgbClr val="000000"/>
                  </a:solidFill>
                  <a:cs typeface="Times New Roman" pitchFamily="18" charset="0"/>
                </a:rPr>
                <a:t>60</a:t>
              </a:r>
              <a:endParaRPr lang="en-US" altLang="en-US"/>
            </a:p>
          </p:txBody>
        </p:sp>
        <p:sp>
          <p:nvSpPr>
            <p:cNvPr id="30796" name="Text Box 67"/>
            <p:cNvSpPr txBox="1">
              <a:spLocks noChangeArrowheads="1"/>
            </p:cNvSpPr>
            <p:nvPr/>
          </p:nvSpPr>
          <p:spPr bwMode="auto">
            <a:xfrm>
              <a:off x="10519" y="5200"/>
              <a:ext cx="364" cy="2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78638" tIns="39319" rIns="78638" bIns="39319">
              <a:spAutoFit/>
            </a:bodyPr>
            <a:lstStyle/>
            <a:p>
              <a:pPr eaLnBrk="1" hangingPunct="1"/>
              <a:r>
                <a:rPr lang="en-US" altLang="en-US" sz="1000" b="1">
                  <a:solidFill>
                    <a:srgbClr val="000000"/>
                  </a:solidFill>
                  <a:cs typeface="Times New Roman" pitchFamily="18" charset="0"/>
                </a:rPr>
                <a:t>70</a:t>
              </a:r>
              <a:endParaRPr lang="en-US" altLang="en-US"/>
            </a:p>
          </p:txBody>
        </p:sp>
        <p:sp>
          <p:nvSpPr>
            <p:cNvPr id="30797" name="Text Box 68"/>
            <p:cNvSpPr txBox="1">
              <a:spLocks noChangeArrowheads="1"/>
            </p:cNvSpPr>
            <p:nvPr/>
          </p:nvSpPr>
          <p:spPr bwMode="auto">
            <a:xfrm>
              <a:off x="10519" y="4881"/>
              <a:ext cx="364" cy="2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78638" tIns="39319" rIns="78638" bIns="39319">
              <a:spAutoFit/>
            </a:bodyPr>
            <a:lstStyle/>
            <a:p>
              <a:pPr eaLnBrk="1" hangingPunct="1"/>
              <a:r>
                <a:rPr lang="en-US" altLang="en-US" sz="1000" b="1">
                  <a:solidFill>
                    <a:srgbClr val="000000"/>
                  </a:solidFill>
                  <a:cs typeface="Times New Roman" pitchFamily="18" charset="0"/>
                </a:rPr>
                <a:t>80</a:t>
              </a:r>
              <a:endParaRPr lang="en-US" altLang="en-US"/>
            </a:p>
          </p:txBody>
        </p:sp>
        <p:sp>
          <p:nvSpPr>
            <p:cNvPr id="30798" name="Text Box 69"/>
            <p:cNvSpPr txBox="1">
              <a:spLocks noChangeArrowheads="1"/>
            </p:cNvSpPr>
            <p:nvPr/>
          </p:nvSpPr>
          <p:spPr bwMode="auto">
            <a:xfrm>
              <a:off x="10519" y="4560"/>
              <a:ext cx="364" cy="2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78638" tIns="39319" rIns="78638" bIns="39319">
              <a:spAutoFit/>
            </a:bodyPr>
            <a:lstStyle/>
            <a:p>
              <a:pPr eaLnBrk="1" hangingPunct="1"/>
              <a:r>
                <a:rPr lang="en-US" altLang="en-US" sz="1000" b="1">
                  <a:solidFill>
                    <a:srgbClr val="000000"/>
                  </a:solidFill>
                  <a:cs typeface="Times New Roman" pitchFamily="18" charset="0"/>
                </a:rPr>
                <a:t>90</a:t>
              </a:r>
              <a:endParaRPr lang="en-US" altLang="en-US"/>
            </a:p>
          </p:txBody>
        </p:sp>
        <p:sp>
          <p:nvSpPr>
            <p:cNvPr id="30799" name="Text Box 70"/>
            <p:cNvSpPr txBox="1">
              <a:spLocks noChangeArrowheads="1"/>
            </p:cNvSpPr>
            <p:nvPr/>
          </p:nvSpPr>
          <p:spPr bwMode="auto">
            <a:xfrm>
              <a:off x="6439" y="4320"/>
              <a:ext cx="279" cy="2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78638" tIns="39319" rIns="78638" bIns="39319">
              <a:spAutoFit/>
            </a:bodyPr>
            <a:lstStyle/>
            <a:p>
              <a:pPr eaLnBrk="1" hangingPunct="1"/>
              <a:r>
                <a:rPr lang="en-US" altLang="en-US" sz="1000" b="1">
                  <a:solidFill>
                    <a:srgbClr val="000000"/>
                  </a:solidFill>
                  <a:cs typeface="Times New Roman" pitchFamily="18" charset="0"/>
                </a:rPr>
                <a:t>0</a:t>
              </a:r>
              <a:endParaRPr lang="en-US" altLang="en-US"/>
            </a:p>
          </p:txBody>
        </p:sp>
        <p:sp>
          <p:nvSpPr>
            <p:cNvPr id="30800" name="Text Box 71"/>
            <p:cNvSpPr txBox="1">
              <a:spLocks noChangeArrowheads="1"/>
            </p:cNvSpPr>
            <p:nvPr/>
          </p:nvSpPr>
          <p:spPr bwMode="auto">
            <a:xfrm>
              <a:off x="6760" y="4480"/>
              <a:ext cx="364" cy="2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78638" tIns="39319" rIns="78638" bIns="39319">
              <a:spAutoFit/>
            </a:bodyPr>
            <a:lstStyle/>
            <a:p>
              <a:pPr eaLnBrk="1" hangingPunct="1"/>
              <a:r>
                <a:rPr lang="en-US" altLang="en-US" sz="1000" b="1">
                  <a:solidFill>
                    <a:srgbClr val="000000"/>
                  </a:solidFill>
                  <a:cs typeface="Times New Roman" pitchFamily="18" charset="0"/>
                </a:rPr>
                <a:t>15</a:t>
              </a:r>
              <a:endParaRPr lang="en-US" altLang="en-US"/>
            </a:p>
          </p:txBody>
        </p:sp>
        <p:sp>
          <p:nvSpPr>
            <p:cNvPr id="30801" name="Text Box 72"/>
            <p:cNvSpPr txBox="1">
              <a:spLocks noChangeArrowheads="1"/>
            </p:cNvSpPr>
            <p:nvPr/>
          </p:nvSpPr>
          <p:spPr bwMode="auto">
            <a:xfrm>
              <a:off x="6120" y="4480"/>
              <a:ext cx="364" cy="2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78638" tIns="39319" rIns="78638" bIns="39319">
              <a:spAutoFit/>
            </a:bodyPr>
            <a:lstStyle/>
            <a:p>
              <a:pPr eaLnBrk="1" hangingPunct="1"/>
              <a:r>
                <a:rPr lang="en-US" altLang="en-US" sz="1000" b="1">
                  <a:solidFill>
                    <a:srgbClr val="000000"/>
                  </a:solidFill>
                  <a:cs typeface="Times New Roman" pitchFamily="18" charset="0"/>
                </a:rPr>
                <a:t>15</a:t>
              </a:r>
              <a:endParaRPr lang="en-US" altLang="en-US"/>
            </a:p>
          </p:txBody>
        </p:sp>
        <p:sp>
          <p:nvSpPr>
            <p:cNvPr id="30802" name="Text Box 73"/>
            <p:cNvSpPr txBox="1">
              <a:spLocks noChangeArrowheads="1"/>
            </p:cNvSpPr>
            <p:nvPr/>
          </p:nvSpPr>
          <p:spPr bwMode="auto">
            <a:xfrm>
              <a:off x="5799" y="4320"/>
              <a:ext cx="364" cy="2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78638" tIns="39319" rIns="78638" bIns="39319">
              <a:spAutoFit/>
            </a:bodyPr>
            <a:lstStyle/>
            <a:p>
              <a:pPr eaLnBrk="1" hangingPunct="1"/>
              <a:r>
                <a:rPr lang="en-US" altLang="en-US" sz="1000" b="1">
                  <a:solidFill>
                    <a:srgbClr val="000000"/>
                  </a:solidFill>
                  <a:cs typeface="Times New Roman" pitchFamily="18" charset="0"/>
                </a:rPr>
                <a:t>30</a:t>
              </a:r>
              <a:endParaRPr lang="en-US" altLang="en-US"/>
            </a:p>
          </p:txBody>
        </p:sp>
        <p:sp>
          <p:nvSpPr>
            <p:cNvPr id="30803" name="Text Box 74"/>
            <p:cNvSpPr txBox="1">
              <a:spLocks noChangeArrowheads="1"/>
            </p:cNvSpPr>
            <p:nvPr/>
          </p:nvSpPr>
          <p:spPr bwMode="auto">
            <a:xfrm>
              <a:off x="5480" y="4480"/>
              <a:ext cx="364" cy="2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78638" tIns="39319" rIns="78638" bIns="39319">
              <a:spAutoFit/>
            </a:bodyPr>
            <a:lstStyle/>
            <a:p>
              <a:pPr eaLnBrk="1" hangingPunct="1"/>
              <a:r>
                <a:rPr lang="en-US" altLang="en-US" sz="1000" b="1">
                  <a:solidFill>
                    <a:srgbClr val="000000"/>
                  </a:solidFill>
                  <a:cs typeface="Times New Roman" pitchFamily="18" charset="0"/>
                </a:rPr>
                <a:t>45</a:t>
              </a:r>
              <a:endParaRPr lang="en-US" altLang="en-US"/>
            </a:p>
          </p:txBody>
        </p:sp>
        <p:sp>
          <p:nvSpPr>
            <p:cNvPr id="30804" name="Text Box 75"/>
            <p:cNvSpPr txBox="1">
              <a:spLocks noChangeArrowheads="1"/>
            </p:cNvSpPr>
            <p:nvPr/>
          </p:nvSpPr>
          <p:spPr bwMode="auto">
            <a:xfrm>
              <a:off x="5159" y="4320"/>
              <a:ext cx="364" cy="2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78638" tIns="39319" rIns="78638" bIns="39319">
              <a:spAutoFit/>
            </a:bodyPr>
            <a:lstStyle/>
            <a:p>
              <a:pPr eaLnBrk="1" hangingPunct="1"/>
              <a:r>
                <a:rPr lang="en-US" altLang="en-US" sz="1000" b="1">
                  <a:solidFill>
                    <a:srgbClr val="000000"/>
                  </a:solidFill>
                  <a:cs typeface="Times New Roman" pitchFamily="18" charset="0"/>
                </a:rPr>
                <a:t>60</a:t>
              </a:r>
              <a:endParaRPr lang="en-US" altLang="en-US"/>
            </a:p>
          </p:txBody>
        </p:sp>
        <p:sp>
          <p:nvSpPr>
            <p:cNvPr id="30805" name="Text Box 76"/>
            <p:cNvSpPr txBox="1">
              <a:spLocks noChangeArrowheads="1"/>
            </p:cNvSpPr>
            <p:nvPr/>
          </p:nvSpPr>
          <p:spPr bwMode="auto">
            <a:xfrm>
              <a:off x="4840" y="4480"/>
              <a:ext cx="364" cy="2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78638" tIns="39319" rIns="78638" bIns="39319">
              <a:spAutoFit/>
            </a:bodyPr>
            <a:lstStyle/>
            <a:p>
              <a:pPr eaLnBrk="1" hangingPunct="1"/>
              <a:r>
                <a:rPr lang="en-US" altLang="en-US" sz="1000" b="1">
                  <a:solidFill>
                    <a:srgbClr val="000000"/>
                  </a:solidFill>
                  <a:cs typeface="Times New Roman" pitchFamily="18" charset="0"/>
                </a:rPr>
                <a:t>75</a:t>
              </a:r>
              <a:endParaRPr lang="en-US" altLang="en-US"/>
            </a:p>
          </p:txBody>
        </p:sp>
        <p:sp>
          <p:nvSpPr>
            <p:cNvPr id="30806" name="Text Box 77"/>
            <p:cNvSpPr txBox="1">
              <a:spLocks noChangeArrowheads="1"/>
            </p:cNvSpPr>
            <p:nvPr/>
          </p:nvSpPr>
          <p:spPr bwMode="auto">
            <a:xfrm>
              <a:off x="4519" y="4320"/>
              <a:ext cx="364" cy="2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78638" tIns="39319" rIns="78638" bIns="39319">
              <a:spAutoFit/>
            </a:bodyPr>
            <a:lstStyle/>
            <a:p>
              <a:pPr eaLnBrk="1" hangingPunct="1"/>
              <a:r>
                <a:rPr lang="en-US" altLang="en-US" sz="1000" b="1">
                  <a:solidFill>
                    <a:srgbClr val="000000"/>
                  </a:solidFill>
                  <a:cs typeface="Times New Roman" pitchFamily="18" charset="0"/>
                </a:rPr>
                <a:t>90</a:t>
              </a:r>
              <a:endParaRPr lang="en-US" altLang="en-US"/>
            </a:p>
          </p:txBody>
        </p:sp>
        <p:sp>
          <p:nvSpPr>
            <p:cNvPr id="30807" name="Text Box 78"/>
            <p:cNvSpPr txBox="1">
              <a:spLocks noChangeArrowheads="1"/>
            </p:cNvSpPr>
            <p:nvPr/>
          </p:nvSpPr>
          <p:spPr bwMode="auto">
            <a:xfrm>
              <a:off x="4119" y="4480"/>
              <a:ext cx="449" cy="2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78638" tIns="39319" rIns="78638" bIns="39319">
              <a:spAutoFit/>
            </a:bodyPr>
            <a:lstStyle/>
            <a:p>
              <a:pPr eaLnBrk="1" hangingPunct="1"/>
              <a:r>
                <a:rPr lang="en-US" altLang="en-US" sz="1000" b="1">
                  <a:solidFill>
                    <a:srgbClr val="000000"/>
                  </a:solidFill>
                  <a:cs typeface="Times New Roman" pitchFamily="18" charset="0"/>
                </a:rPr>
                <a:t>105</a:t>
              </a:r>
              <a:endParaRPr lang="en-US" altLang="en-US"/>
            </a:p>
          </p:txBody>
        </p:sp>
        <p:sp>
          <p:nvSpPr>
            <p:cNvPr id="30808" name="Text Box 79"/>
            <p:cNvSpPr txBox="1">
              <a:spLocks noChangeArrowheads="1"/>
            </p:cNvSpPr>
            <p:nvPr/>
          </p:nvSpPr>
          <p:spPr bwMode="auto">
            <a:xfrm>
              <a:off x="3800" y="4320"/>
              <a:ext cx="449" cy="2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78638" tIns="39319" rIns="78638" bIns="39319">
              <a:spAutoFit/>
            </a:bodyPr>
            <a:lstStyle/>
            <a:p>
              <a:pPr eaLnBrk="1" hangingPunct="1"/>
              <a:r>
                <a:rPr lang="en-US" altLang="en-US" sz="1000" b="1">
                  <a:solidFill>
                    <a:srgbClr val="000000"/>
                  </a:solidFill>
                  <a:cs typeface="Times New Roman" pitchFamily="18" charset="0"/>
                </a:rPr>
                <a:t>120</a:t>
              </a:r>
              <a:endParaRPr lang="en-US" altLang="en-US"/>
            </a:p>
          </p:txBody>
        </p:sp>
        <p:sp>
          <p:nvSpPr>
            <p:cNvPr id="30809" name="Text Box 80"/>
            <p:cNvSpPr txBox="1">
              <a:spLocks noChangeArrowheads="1"/>
            </p:cNvSpPr>
            <p:nvPr/>
          </p:nvSpPr>
          <p:spPr bwMode="auto">
            <a:xfrm>
              <a:off x="3479" y="4480"/>
              <a:ext cx="449" cy="2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78638" tIns="39319" rIns="78638" bIns="39319">
              <a:spAutoFit/>
            </a:bodyPr>
            <a:lstStyle/>
            <a:p>
              <a:pPr eaLnBrk="1" hangingPunct="1"/>
              <a:r>
                <a:rPr lang="en-US" altLang="en-US" sz="1000" b="1">
                  <a:solidFill>
                    <a:srgbClr val="000000"/>
                  </a:solidFill>
                  <a:cs typeface="Times New Roman" pitchFamily="18" charset="0"/>
                </a:rPr>
                <a:t>135</a:t>
              </a:r>
              <a:endParaRPr lang="en-US" altLang="en-US"/>
            </a:p>
          </p:txBody>
        </p:sp>
        <p:sp>
          <p:nvSpPr>
            <p:cNvPr id="30810" name="Text Box 81"/>
            <p:cNvSpPr txBox="1">
              <a:spLocks noChangeArrowheads="1"/>
            </p:cNvSpPr>
            <p:nvPr/>
          </p:nvSpPr>
          <p:spPr bwMode="auto">
            <a:xfrm>
              <a:off x="3160" y="4320"/>
              <a:ext cx="449" cy="2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78638" tIns="39319" rIns="78638" bIns="39319">
              <a:spAutoFit/>
            </a:bodyPr>
            <a:lstStyle/>
            <a:p>
              <a:pPr eaLnBrk="1" hangingPunct="1"/>
              <a:r>
                <a:rPr lang="en-US" altLang="en-US" sz="1000" b="1">
                  <a:solidFill>
                    <a:srgbClr val="000000"/>
                  </a:solidFill>
                  <a:cs typeface="Times New Roman" pitchFamily="18" charset="0"/>
                </a:rPr>
                <a:t>150</a:t>
              </a:r>
              <a:endParaRPr lang="en-US" altLang="en-US"/>
            </a:p>
          </p:txBody>
        </p:sp>
        <p:sp>
          <p:nvSpPr>
            <p:cNvPr id="30811" name="Text Box 82"/>
            <p:cNvSpPr txBox="1">
              <a:spLocks noChangeArrowheads="1"/>
            </p:cNvSpPr>
            <p:nvPr/>
          </p:nvSpPr>
          <p:spPr bwMode="auto">
            <a:xfrm>
              <a:off x="2839" y="4480"/>
              <a:ext cx="449" cy="2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78638" tIns="39319" rIns="78638" bIns="39319">
              <a:spAutoFit/>
            </a:bodyPr>
            <a:lstStyle/>
            <a:p>
              <a:pPr eaLnBrk="1" hangingPunct="1"/>
              <a:r>
                <a:rPr lang="en-US" altLang="en-US" sz="1000" b="1">
                  <a:solidFill>
                    <a:srgbClr val="000000"/>
                  </a:solidFill>
                  <a:cs typeface="Times New Roman" pitchFamily="18" charset="0"/>
                </a:rPr>
                <a:t>165</a:t>
              </a:r>
              <a:endParaRPr lang="en-US" altLang="en-US"/>
            </a:p>
          </p:txBody>
        </p:sp>
        <p:sp>
          <p:nvSpPr>
            <p:cNvPr id="30812" name="Text Box 83"/>
            <p:cNvSpPr txBox="1">
              <a:spLocks noChangeArrowheads="1"/>
            </p:cNvSpPr>
            <p:nvPr/>
          </p:nvSpPr>
          <p:spPr bwMode="auto">
            <a:xfrm>
              <a:off x="2520" y="4320"/>
              <a:ext cx="449" cy="2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78638" tIns="39319" rIns="78638" bIns="39319">
              <a:spAutoFit/>
            </a:bodyPr>
            <a:lstStyle/>
            <a:p>
              <a:pPr eaLnBrk="1" hangingPunct="1"/>
              <a:r>
                <a:rPr lang="en-US" altLang="en-US" sz="1000" b="1">
                  <a:solidFill>
                    <a:srgbClr val="000000"/>
                  </a:solidFill>
                  <a:cs typeface="Times New Roman" pitchFamily="18" charset="0"/>
                </a:rPr>
                <a:t>180</a:t>
              </a:r>
              <a:endParaRPr lang="en-US" altLang="en-US"/>
            </a:p>
          </p:txBody>
        </p:sp>
        <p:sp>
          <p:nvSpPr>
            <p:cNvPr id="30813" name="Text Box 84"/>
            <p:cNvSpPr txBox="1">
              <a:spLocks noChangeArrowheads="1"/>
            </p:cNvSpPr>
            <p:nvPr/>
          </p:nvSpPr>
          <p:spPr bwMode="auto">
            <a:xfrm>
              <a:off x="7079" y="4320"/>
              <a:ext cx="364" cy="2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78638" tIns="39319" rIns="78638" bIns="39319">
              <a:spAutoFit/>
            </a:bodyPr>
            <a:lstStyle/>
            <a:p>
              <a:pPr eaLnBrk="1" hangingPunct="1"/>
              <a:r>
                <a:rPr lang="en-US" altLang="en-US" sz="1000" b="1">
                  <a:solidFill>
                    <a:srgbClr val="000000"/>
                  </a:solidFill>
                  <a:cs typeface="Times New Roman" pitchFamily="18" charset="0"/>
                </a:rPr>
                <a:t>30</a:t>
              </a:r>
              <a:endParaRPr lang="en-US" altLang="en-US"/>
            </a:p>
          </p:txBody>
        </p:sp>
        <p:sp>
          <p:nvSpPr>
            <p:cNvPr id="30814" name="Text Box 85"/>
            <p:cNvSpPr txBox="1">
              <a:spLocks noChangeArrowheads="1"/>
            </p:cNvSpPr>
            <p:nvPr/>
          </p:nvSpPr>
          <p:spPr bwMode="auto">
            <a:xfrm>
              <a:off x="7400" y="4480"/>
              <a:ext cx="364" cy="2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78638" tIns="39319" rIns="78638" bIns="39319">
              <a:spAutoFit/>
            </a:bodyPr>
            <a:lstStyle/>
            <a:p>
              <a:pPr eaLnBrk="1" hangingPunct="1"/>
              <a:r>
                <a:rPr lang="en-US" altLang="en-US" sz="1000" b="1">
                  <a:solidFill>
                    <a:srgbClr val="000000"/>
                  </a:solidFill>
                  <a:cs typeface="Times New Roman" pitchFamily="18" charset="0"/>
                </a:rPr>
                <a:t>45</a:t>
              </a:r>
              <a:endParaRPr lang="en-US" altLang="en-US"/>
            </a:p>
          </p:txBody>
        </p:sp>
        <p:sp>
          <p:nvSpPr>
            <p:cNvPr id="30815" name="Text Box 86"/>
            <p:cNvSpPr txBox="1">
              <a:spLocks noChangeArrowheads="1"/>
            </p:cNvSpPr>
            <p:nvPr/>
          </p:nvSpPr>
          <p:spPr bwMode="auto">
            <a:xfrm>
              <a:off x="7719" y="4320"/>
              <a:ext cx="364" cy="2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78638" tIns="39319" rIns="78638" bIns="39319">
              <a:spAutoFit/>
            </a:bodyPr>
            <a:lstStyle/>
            <a:p>
              <a:pPr eaLnBrk="1" hangingPunct="1"/>
              <a:r>
                <a:rPr lang="en-US" altLang="en-US" sz="1000" b="1">
                  <a:solidFill>
                    <a:srgbClr val="000000"/>
                  </a:solidFill>
                  <a:cs typeface="Times New Roman" pitchFamily="18" charset="0"/>
                </a:rPr>
                <a:t>60</a:t>
              </a:r>
              <a:endParaRPr lang="en-US" altLang="en-US"/>
            </a:p>
          </p:txBody>
        </p:sp>
        <p:sp>
          <p:nvSpPr>
            <p:cNvPr id="30816" name="Text Box 87"/>
            <p:cNvSpPr txBox="1">
              <a:spLocks noChangeArrowheads="1"/>
            </p:cNvSpPr>
            <p:nvPr/>
          </p:nvSpPr>
          <p:spPr bwMode="auto">
            <a:xfrm>
              <a:off x="8040" y="4480"/>
              <a:ext cx="364" cy="2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78638" tIns="39319" rIns="78638" bIns="39319">
              <a:spAutoFit/>
            </a:bodyPr>
            <a:lstStyle/>
            <a:p>
              <a:pPr eaLnBrk="1" hangingPunct="1"/>
              <a:r>
                <a:rPr lang="en-US" altLang="en-US" sz="1000" b="1">
                  <a:solidFill>
                    <a:srgbClr val="000000"/>
                  </a:solidFill>
                  <a:cs typeface="Times New Roman" pitchFamily="18" charset="0"/>
                </a:rPr>
                <a:t>75</a:t>
              </a:r>
              <a:endParaRPr lang="en-US" altLang="en-US"/>
            </a:p>
          </p:txBody>
        </p:sp>
        <p:sp>
          <p:nvSpPr>
            <p:cNvPr id="30817" name="Text Box 88"/>
            <p:cNvSpPr txBox="1">
              <a:spLocks noChangeArrowheads="1"/>
            </p:cNvSpPr>
            <p:nvPr/>
          </p:nvSpPr>
          <p:spPr bwMode="auto">
            <a:xfrm>
              <a:off x="8359" y="4320"/>
              <a:ext cx="364" cy="2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78638" tIns="39319" rIns="78638" bIns="39319">
              <a:spAutoFit/>
            </a:bodyPr>
            <a:lstStyle/>
            <a:p>
              <a:pPr eaLnBrk="1" hangingPunct="1"/>
              <a:r>
                <a:rPr lang="en-US" altLang="en-US" sz="1000" b="1">
                  <a:solidFill>
                    <a:srgbClr val="000000"/>
                  </a:solidFill>
                  <a:cs typeface="Times New Roman" pitchFamily="18" charset="0"/>
                </a:rPr>
                <a:t>90</a:t>
              </a:r>
              <a:endParaRPr lang="en-US" altLang="en-US"/>
            </a:p>
          </p:txBody>
        </p:sp>
        <p:sp>
          <p:nvSpPr>
            <p:cNvPr id="30818" name="Text Box 89"/>
            <p:cNvSpPr txBox="1">
              <a:spLocks noChangeArrowheads="1"/>
            </p:cNvSpPr>
            <p:nvPr/>
          </p:nvSpPr>
          <p:spPr bwMode="auto">
            <a:xfrm>
              <a:off x="8599" y="4480"/>
              <a:ext cx="449" cy="2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78638" tIns="39319" rIns="78638" bIns="39319">
              <a:spAutoFit/>
            </a:bodyPr>
            <a:lstStyle/>
            <a:p>
              <a:pPr eaLnBrk="1" hangingPunct="1"/>
              <a:r>
                <a:rPr lang="en-US" altLang="en-US" sz="1000" b="1">
                  <a:solidFill>
                    <a:srgbClr val="000000"/>
                  </a:solidFill>
                  <a:cs typeface="Times New Roman" pitchFamily="18" charset="0"/>
                </a:rPr>
                <a:t>105</a:t>
              </a:r>
              <a:endParaRPr lang="en-US" altLang="en-US"/>
            </a:p>
          </p:txBody>
        </p:sp>
        <p:sp>
          <p:nvSpPr>
            <p:cNvPr id="30819" name="Text Box 90"/>
            <p:cNvSpPr txBox="1">
              <a:spLocks noChangeArrowheads="1"/>
            </p:cNvSpPr>
            <p:nvPr/>
          </p:nvSpPr>
          <p:spPr bwMode="auto">
            <a:xfrm>
              <a:off x="8920" y="4320"/>
              <a:ext cx="480" cy="2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78638" tIns="39319" rIns="78638" bIns="39319">
              <a:spAutoFit/>
            </a:bodyPr>
            <a:lstStyle/>
            <a:p>
              <a:pPr eaLnBrk="1" hangingPunct="1"/>
              <a:r>
                <a:rPr lang="en-US" altLang="en-US" sz="1000" b="1">
                  <a:solidFill>
                    <a:srgbClr val="000000"/>
                  </a:solidFill>
                  <a:cs typeface="Times New Roman" pitchFamily="18" charset="0"/>
                </a:rPr>
                <a:t>120</a:t>
              </a:r>
              <a:endParaRPr lang="en-US" altLang="en-US"/>
            </a:p>
          </p:txBody>
        </p:sp>
        <p:sp>
          <p:nvSpPr>
            <p:cNvPr id="30820" name="Text Box 91"/>
            <p:cNvSpPr txBox="1">
              <a:spLocks noChangeArrowheads="1"/>
            </p:cNvSpPr>
            <p:nvPr/>
          </p:nvSpPr>
          <p:spPr bwMode="auto">
            <a:xfrm>
              <a:off x="9239" y="4480"/>
              <a:ext cx="505" cy="2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78638" tIns="39319" rIns="78638" bIns="39319">
              <a:spAutoFit/>
            </a:bodyPr>
            <a:lstStyle/>
            <a:p>
              <a:pPr eaLnBrk="1" hangingPunct="1"/>
              <a:r>
                <a:rPr lang="en-US" altLang="en-US" sz="1000" b="1">
                  <a:solidFill>
                    <a:srgbClr val="000000"/>
                  </a:solidFill>
                  <a:cs typeface="Times New Roman" pitchFamily="18" charset="0"/>
                </a:rPr>
                <a:t>135</a:t>
              </a:r>
              <a:endParaRPr lang="en-US" altLang="en-US"/>
            </a:p>
          </p:txBody>
        </p:sp>
        <p:sp>
          <p:nvSpPr>
            <p:cNvPr id="30821" name="Text Box 92"/>
            <p:cNvSpPr txBox="1">
              <a:spLocks noChangeArrowheads="1"/>
            </p:cNvSpPr>
            <p:nvPr/>
          </p:nvSpPr>
          <p:spPr bwMode="auto">
            <a:xfrm>
              <a:off x="9560" y="4320"/>
              <a:ext cx="480" cy="2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78638" tIns="39319" rIns="78638" bIns="39319">
              <a:spAutoFit/>
            </a:bodyPr>
            <a:lstStyle/>
            <a:p>
              <a:pPr eaLnBrk="1" hangingPunct="1"/>
              <a:r>
                <a:rPr lang="en-US" altLang="en-US" sz="1000" b="1">
                  <a:solidFill>
                    <a:srgbClr val="000000"/>
                  </a:solidFill>
                  <a:cs typeface="Times New Roman" pitchFamily="18" charset="0"/>
                </a:rPr>
                <a:t>150</a:t>
              </a:r>
              <a:endParaRPr lang="en-US" altLang="en-US"/>
            </a:p>
          </p:txBody>
        </p:sp>
        <p:sp>
          <p:nvSpPr>
            <p:cNvPr id="30822" name="Text Box 93"/>
            <p:cNvSpPr txBox="1">
              <a:spLocks noChangeArrowheads="1"/>
            </p:cNvSpPr>
            <p:nvPr/>
          </p:nvSpPr>
          <p:spPr bwMode="auto">
            <a:xfrm>
              <a:off x="9879" y="4480"/>
              <a:ext cx="482" cy="2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78638" tIns="39319" rIns="78638" bIns="39319">
              <a:spAutoFit/>
            </a:bodyPr>
            <a:lstStyle/>
            <a:p>
              <a:pPr eaLnBrk="1" hangingPunct="1"/>
              <a:r>
                <a:rPr lang="en-US" altLang="en-US" sz="1000" b="1">
                  <a:solidFill>
                    <a:srgbClr val="000000"/>
                  </a:solidFill>
                  <a:cs typeface="Times New Roman" pitchFamily="18" charset="0"/>
                </a:rPr>
                <a:t>165</a:t>
              </a:r>
              <a:endParaRPr lang="en-US" altLang="en-US"/>
            </a:p>
          </p:txBody>
        </p:sp>
        <p:sp>
          <p:nvSpPr>
            <p:cNvPr id="30823" name="Text Box 94"/>
            <p:cNvSpPr txBox="1">
              <a:spLocks noChangeArrowheads="1"/>
            </p:cNvSpPr>
            <p:nvPr/>
          </p:nvSpPr>
          <p:spPr bwMode="auto">
            <a:xfrm>
              <a:off x="10279" y="4320"/>
              <a:ext cx="482" cy="2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78638" tIns="39319" rIns="78638" bIns="39319">
              <a:spAutoFit/>
            </a:bodyPr>
            <a:lstStyle/>
            <a:p>
              <a:pPr eaLnBrk="1" hangingPunct="1"/>
              <a:r>
                <a:rPr lang="en-US" altLang="en-US" sz="1000" b="1">
                  <a:solidFill>
                    <a:srgbClr val="000000"/>
                  </a:solidFill>
                  <a:cs typeface="Times New Roman" pitchFamily="18" charset="0"/>
                </a:rPr>
                <a:t>180</a:t>
              </a:r>
              <a:endParaRPr lang="en-US" altLang="en-US"/>
            </a:p>
          </p:txBody>
        </p:sp>
        <p:sp>
          <p:nvSpPr>
            <p:cNvPr id="30824" name="Text Box 95"/>
            <p:cNvSpPr txBox="1">
              <a:spLocks noChangeArrowheads="1"/>
            </p:cNvSpPr>
            <p:nvPr/>
          </p:nvSpPr>
          <p:spPr bwMode="auto">
            <a:xfrm>
              <a:off x="5302" y="5354"/>
              <a:ext cx="339" cy="3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78638" tIns="39319" rIns="78638" bIns="39319">
              <a:spAutoFit/>
            </a:bodyPr>
            <a:lstStyle/>
            <a:p>
              <a:pPr eaLnBrk="1" hangingPunct="1"/>
              <a:r>
                <a:rPr lang="en-US" altLang="en-US" sz="1400">
                  <a:solidFill>
                    <a:srgbClr val="000000"/>
                  </a:solidFill>
                  <a:cs typeface="Times New Roman" pitchFamily="18" charset="0"/>
                </a:rPr>
                <a:t>E</a:t>
              </a:r>
              <a:endParaRPr lang="en-US" altLang="en-US">
                <a:cs typeface="Times New Roman" pitchFamily="18" charset="0"/>
              </a:endParaRPr>
            </a:p>
          </p:txBody>
        </p:sp>
        <p:sp>
          <p:nvSpPr>
            <p:cNvPr id="30825" name="Rectangle 96"/>
            <p:cNvSpPr>
              <a:spLocks noChangeArrowheads="1"/>
            </p:cNvSpPr>
            <p:nvPr/>
          </p:nvSpPr>
          <p:spPr bwMode="auto">
            <a:xfrm>
              <a:off x="8040" y="6750"/>
              <a:ext cx="325" cy="3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78638" tIns="39319" rIns="78638" bIns="39319">
              <a:spAutoFit/>
            </a:bodyPr>
            <a:lstStyle/>
            <a:p>
              <a:pPr eaLnBrk="1" hangingPunct="1"/>
              <a:r>
                <a:rPr lang="en-US" altLang="en-US" sz="1400">
                  <a:solidFill>
                    <a:srgbClr val="000000"/>
                  </a:solidFill>
                  <a:cs typeface="Times New Roman" pitchFamily="18" charset="0"/>
                </a:rPr>
                <a:t>F</a:t>
              </a:r>
              <a:endParaRPr lang="en-US" altLang="en-US">
                <a:cs typeface="Times New Roman" pitchFamily="18" charset="0"/>
              </a:endParaRPr>
            </a:p>
          </p:txBody>
        </p:sp>
        <p:sp>
          <p:nvSpPr>
            <p:cNvPr id="30826" name="Text Box 97"/>
            <p:cNvSpPr txBox="1">
              <a:spLocks noChangeArrowheads="1"/>
            </p:cNvSpPr>
            <p:nvPr/>
          </p:nvSpPr>
          <p:spPr bwMode="auto">
            <a:xfrm>
              <a:off x="3560" y="7760"/>
              <a:ext cx="362" cy="3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78638" tIns="39319" rIns="78638" bIns="39319">
              <a:spAutoFit/>
            </a:bodyPr>
            <a:lstStyle/>
            <a:p>
              <a:pPr eaLnBrk="1" hangingPunct="1"/>
              <a:r>
                <a:rPr lang="en-US" altLang="en-US" sz="1400">
                  <a:solidFill>
                    <a:srgbClr val="000000"/>
                  </a:solidFill>
                  <a:cs typeface="Times New Roman" pitchFamily="18" charset="0"/>
                </a:rPr>
                <a:t>G</a:t>
              </a:r>
              <a:endParaRPr lang="en-US" altLang="en-US">
                <a:cs typeface="Times New Roman" pitchFamily="18" charset="0"/>
              </a:endParaRPr>
            </a:p>
          </p:txBody>
        </p:sp>
        <p:sp>
          <p:nvSpPr>
            <p:cNvPr id="30827" name="Text Box 98"/>
            <p:cNvSpPr txBox="1">
              <a:spLocks noChangeArrowheads="1"/>
            </p:cNvSpPr>
            <p:nvPr/>
          </p:nvSpPr>
          <p:spPr bwMode="auto">
            <a:xfrm>
              <a:off x="6760" y="9600"/>
              <a:ext cx="350" cy="3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78638" tIns="39319" rIns="78638" bIns="39319">
              <a:spAutoFit/>
            </a:bodyPr>
            <a:lstStyle/>
            <a:p>
              <a:pPr eaLnBrk="1" hangingPunct="1"/>
              <a:r>
                <a:rPr lang="en-US" altLang="en-US" sz="1400">
                  <a:solidFill>
                    <a:srgbClr val="000000"/>
                  </a:solidFill>
                  <a:cs typeface="Times New Roman" pitchFamily="18" charset="0"/>
                </a:rPr>
                <a:t>H</a:t>
              </a:r>
              <a:endParaRPr lang="en-US" altLang="en-US">
                <a:cs typeface="Times New Roman" pitchFamily="18" charset="0"/>
              </a:endParaRPr>
            </a:p>
          </p:txBody>
        </p:sp>
      </p:grpSp>
      <p:sp>
        <p:nvSpPr>
          <p:cNvPr id="395363" name="Oval 99"/>
          <p:cNvSpPr>
            <a:spLocks noChangeArrowheads="1"/>
          </p:cNvSpPr>
          <p:nvPr/>
        </p:nvSpPr>
        <p:spPr bwMode="auto">
          <a:xfrm>
            <a:off x="1790700" y="2840038"/>
            <a:ext cx="100013" cy="1143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95364" name="WordArt 100"/>
          <p:cNvSpPr>
            <a:spLocks noChangeArrowheads="1" noChangeShapeType="1" noTextEdit="1"/>
          </p:cNvSpPr>
          <p:nvPr/>
        </p:nvSpPr>
        <p:spPr bwMode="auto">
          <a:xfrm>
            <a:off x="2038350" y="2192338"/>
            <a:ext cx="1160463" cy="1160462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A</a:t>
            </a:r>
          </a:p>
        </p:txBody>
      </p:sp>
      <p:sp>
        <p:nvSpPr>
          <p:cNvPr id="395365" name="Oval 101"/>
          <p:cNvSpPr>
            <a:spLocks noChangeArrowheads="1"/>
          </p:cNvSpPr>
          <p:nvPr/>
        </p:nvSpPr>
        <p:spPr bwMode="auto">
          <a:xfrm>
            <a:off x="5219700" y="4259263"/>
            <a:ext cx="100013" cy="1143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95366" name="WordArt 102"/>
          <p:cNvSpPr>
            <a:spLocks noChangeArrowheads="1" noChangeShapeType="1" noTextEdit="1"/>
          </p:cNvSpPr>
          <p:nvPr/>
        </p:nvSpPr>
        <p:spPr bwMode="auto">
          <a:xfrm>
            <a:off x="5514975" y="3763963"/>
            <a:ext cx="1160463" cy="1160462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B</a:t>
            </a:r>
          </a:p>
        </p:txBody>
      </p:sp>
      <p:sp>
        <p:nvSpPr>
          <p:cNvPr id="395367" name="WordArt 103"/>
          <p:cNvSpPr>
            <a:spLocks noChangeArrowheads="1" noChangeShapeType="1" noTextEdit="1"/>
          </p:cNvSpPr>
          <p:nvPr/>
        </p:nvSpPr>
        <p:spPr bwMode="auto">
          <a:xfrm>
            <a:off x="1704975" y="4373563"/>
            <a:ext cx="1160463" cy="1160462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C</a:t>
            </a:r>
          </a:p>
        </p:txBody>
      </p:sp>
      <p:sp>
        <p:nvSpPr>
          <p:cNvPr id="395368" name="Oval 104"/>
          <p:cNvSpPr>
            <a:spLocks noChangeArrowheads="1"/>
          </p:cNvSpPr>
          <p:nvPr/>
        </p:nvSpPr>
        <p:spPr bwMode="auto">
          <a:xfrm>
            <a:off x="2362200" y="5592763"/>
            <a:ext cx="100013" cy="1143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95369" name="Oval 105"/>
          <p:cNvSpPr>
            <a:spLocks noChangeArrowheads="1"/>
          </p:cNvSpPr>
          <p:nvPr/>
        </p:nvSpPr>
        <p:spPr bwMode="auto">
          <a:xfrm>
            <a:off x="5372100" y="2306638"/>
            <a:ext cx="100013" cy="1143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95370" name="WordArt 106"/>
          <p:cNvSpPr>
            <a:spLocks noChangeArrowheads="1" noChangeShapeType="1" noTextEdit="1"/>
          </p:cNvSpPr>
          <p:nvPr/>
        </p:nvSpPr>
        <p:spPr bwMode="auto">
          <a:xfrm>
            <a:off x="5610225" y="1782763"/>
            <a:ext cx="1160463" cy="1160462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D</a:t>
            </a:r>
          </a:p>
        </p:txBody>
      </p:sp>
      <p:sp>
        <p:nvSpPr>
          <p:cNvPr id="30733" name="Rectangle 107"/>
          <p:cNvSpPr>
            <a:spLocks noChangeArrowheads="1"/>
          </p:cNvSpPr>
          <p:nvPr/>
        </p:nvSpPr>
        <p:spPr bwMode="auto">
          <a:xfrm>
            <a:off x="862013" y="204788"/>
            <a:ext cx="7418387" cy="45720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eaLnBrk="1" hangingPunct="1"/>
            <a:r>
              <a:rPr lang="en-US" altLang="en-US" sz="2400">
                <a:solidFill>
                  <a:schemeClr val="bg1"/>
                </a:solidFill>
                <a:latin typeface="Monotype Corsiva" pitchFamily="66" charset="0"/>
              </a:rPr>
              <a:t>On the coordinate system, plot the coordinates given in your notes:</a:t>
            </a:r>
          </a:p>
        </p:txBody>
      </p:sp>
    </p:spTree>
  </p:cSld>
  <p:clrMapOvr>
    <a:masterClrMapping/>
  </p:clrMapOvr>
  <p:transition spd="slow">
    <p:fade thruBlk="1"/>
    <p:sndAc>
      <p:stSnd>
        <p:snd r:embed="rId3" name="mkmydy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" presetID="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5" presetID="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5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5363" grpId="0" animBg="1"/>
      <p:bldP spid="395364" grpId="0" animBg="1"/>
      <p:bldP spid="395365" grpId="0" animBg="1"/>
      <p:bldP spid="395366" grpId="0" animBg="1"/>
      <p:bldP spid="395367" grpId="0" animBg="1"/>
      <p:bldP spid="395368" grpId="0" animBg="1"/>
      <p:bldP spid="395369" grpId="0" animBg="1"/>
      <p:bldP spid="39537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 descr="the_world_as_it_turns_prt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32771" name="Rectangle 3"/>
          <p:cNvSpPr>
            <a:spLocks noChangeArrowheads="1"/>
          </p:cNvSpPr>
          <p:nvPr/>
        </p:nvSpPr>
        <p:spPr bwMode="auto">
          <a:xfrm>
            <a:off x="-858838" y="1166813"/>
            <a:ext cx="9144001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1" hangingPunct="1"/>
            <a:endParaRPr lang="en-US" altLang="en-US"/>
          </a:p>
        </p:txBody>
      </p:sp>
      <p:grpSp>
        <p:nvGrpSpPr>
          <p:cNvPr id="32772" name="Group 4"/>
          <p:cNvGrpSpPr>
            <a:grpSpLocks noChangeAspect="1"/>
          </p:cNvGrpSpPr>
          <p:nvPr/>
        </p:nvGrpSpPr>
        <p:grpSpPr bwMode="auto">
          <a:xfrm>
            <a:off x="279400" y="849313"/>
            <a:ext cx="6865938" cy="5157787"/>
            <a:chOff x="2520" y="4320"/>
            <a:chExt cx="8363" cy="6282"/>
          </a:xfrm>
        </p:grpSpPr>
        <p:sp>
          <p:nvSpPr>
            <p:cNvPr id="32778" name="AutoShape 5"/>
            <p:cNvSpPr>
              <a:spLocks noChangeAspect="1" noChangeArrowheads="1" noTextEdit="1"/>
            </p:cNvSpPr>
            <p:nvPr/>
          </p:nvSpPr>
          <p:spPr bwMode="auto">
            <a:xfrm>
              <a:off x="2520" y="4320"/>
              <a:ext cx="8355" cy="62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pic>
          <p:nvPicPr>
            <p:cNvPr id="32779" name="Picture 6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7400" y="5840"/>
              <a:ext cx="2260" cy="8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2780" name="Picture 7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7480" y="8560"/>
              <a:ext cx="2260" cy="8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2781" name="Picture 8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3640" y="8560"/>
              <a:ext cx="2260" cy="8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2782" name="Picture 9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3560" y="5840"/>
              <a:ext cx="2260" cy="8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2783" name="Rectangle 10"/>
            <p:cNvSpPr>
              <a:spLocks noChangeArrowheads="1"/>
            </p:cNvSpPr>
            <p:nvPr/>
          </p:nvSpPr>
          <p:spPr bwMode="auto">
            <a:xfrm>
              <a:off x="2760" y="4720"/>
              <a:ext cx="7680" cy="5760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32784" name="Line 11"/>
            <p:cNvSpPr>
              <a:spLocks noChangeShapeType="1"/>
            </p:cNvSpPr>
            <p:nvPr/>
          </p:nvSpPr>
          <p:spPr bwMode="auto">
            <a:xfrm>
              <a:off x="6600" y="4720"/>
              <a:ext cx="0" cy="576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785" name="Line 12"/>
            <p:cNvSpPr>
              <a:spLocks noChangeShapeType="1"/>
            </p:cNvSpPr>
            <p:nvPr/>
          </p:nvSpPr>
          <p:spPr bwMode="auto">
            <a:xfrm>
              <a:off x="3080" y="4720"/>
              <a:ext cx="0" cy="57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786" name="Line 13"/>
            <p:cNvSpPr>
              <a:spLocks noChangeShapeType="1"/>
            </p:cNvSpPr>
            <p:nvPr/>
          </p:nvSpPr>
          <p:spPr bwMode="auto">
            <a:xfrm>
              <a:off x="3400" y="4720"/>
              <a:ext cx="0" cy="57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787" name="Line 14"/>
            <p:cNvSpPr>
              <a:spLocks noChangeShapeType="1"/>
            </p:cNvSpPr>
            <p:nvPr/>
          </p:nvSpPr>
          <p:spPr bwMode="auto">
            <a:xfrm>
              <a:off x="3720" y="4720"/>
              <a:ext cx="0" cy="57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788" name="Line 15"/>
            <p:cNvSpPr>
              <a:spLocks noChangeShapeType="1"/>
            </p:cNvSpPr>
            <p:nvPr/>
          </p:nvSpPr>
          <p:spPr bwMode="auto">
            <a:xfrm>
              <a:off x="4040" y="4720"/>
              <a:ext cx="0" cy="57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789" name="Line 16"/>
            <p:cNvSpPr>
              <a:spLocks noChangeShapeType="1"/>
            </p:cNvSpPr>
            <p:nvPr/>
          </p:nvSpPr>
          <p:spPr bwMode="auto">
            <a:xfrm>
              <a:off x="4360" y="4720"/>
              <a:ext cx="0" cy="57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790" name="Line 17"/>
            <p:cNvSpPr>
              <a:spLocks noChangeShapeType="1"/>
            </p:cNvSpPr>
            <p:nvPr/>
          </p:nvSpPr>
          <p:spPr bwMode="auto">
            <a:xfrm>
              <a:off x="4680" y="4720"/>
              <a:ext cx="0" cy="57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791" name="Line 18"/>
            <p:cNvSpPr>
              <a:spLocks noChangeShapeType="1"/>
            </p:cNvSpPr>
            <p:nvPr/>
          </p:nvSpPr>
          <p:spPr bwMode="auto">
            <a:xfrm>
              <a:off x="5000" y="4720"/>
              <a:ext cx="0" cy="57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792" name="Line 19"/>
            <p:cNvSpPr>
              <a:spLocks noChangeShapeType="1"/>
            </p:cNvSpPr>
            <p:nvPr/>
          </p:nvSpPr>
          <p:spPr bwMode="auto">
            <a:xfrm>
              <a:off x="5320" y="4720"/>
              <a:ext cx="0" cy="57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793" name="Line 20"/>
            <p:cNvSpPr>
              <a:spLocks noChangeShapeType="1"/>
            </p:cNvSpPr>
            <p:nvPr/>
          </p:nvSpPr>
          <p:spPr bwMode="auto">
            <a:xfrm>
              <a:off x="5640" y="4720"/>
              <a:ext cx="0" cy="57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794" name="Line 21"/>
            <p:cNvSpPr>
              <a:spLocks noChangeShapeType="1"/>
            </p:cNvSpPr>
            <p:nvPr/>
          </p:nvSpPr>
          <p:spPr bwMode="auto">
            <a:xfrm>
              <a:off x="5960" y="4720"/>
              <a:ext cx="0" cy="57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795" name="Line 22"/>
            <p:cNvSpPr>
              <a:spLocks noChangeShapeType="1"/>
            </p:cNvSpPr>
            <p:nvPr/>
          </p:nvSpPr>
          <p:spPr bwMode="auto">
            <a:xfrm>
              <a:off x="6280" y="4720"/>
              <a:ext cx="0" cy="57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796" name="Line 23"/>
            <p:cNvSpPr>
              <a:spLocks noChangeShapeType="1"/>
            </p:cNvSpPr>
            <p:nvPr/>
          </p:nvSpPr>
          <p:spPr bwMode="auto">
            <a:xfrm>
              <a:off x="6920" y="4720"/>
              <a:ext cx="0" cy="57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797" name="Line 24"/>
            <p:cNvSpPr>
              <a:spLocks noChangeShapeType="1"/>
            </p:cNvSpPr>
            <p:nvPr/>
          </p:nvSpPr>
          <p:spPr bwMode="auto">
            <a:xfrm>
              <a:off x="7240" y="4720"/>
              <a:ext cx="0" cy="57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798" name="Line 25"/>
            <p:cNvSpPr>
              <a:spLocks noChangeShapeType="1"/>
            </p:cNvSpPr>
            <p:nvPr/>
          </p:nvSpPr>
          <p:spPr bwMode="auto">
            <a:xfrm>
              <a:off x="7560" y="4720"/>
              <a:ext cx="0" cy="57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799" name="Line 26"/>
            <p:cNvSpPr>
              <a:spLocks noChangeShapeType="1"/>
            </p:cNvSpPr>
            <p:nvPr/>
          </p:nvSpPr>
          <p:spPr bwMode="auto">
            <a:xfrm>
              <a:off x="7880" y="4720"/>
              <a:ext cx="0" cy="57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800" name="Line 27"/>
            <p:cNvSpPr>
              <a:spLocks noChangeShapeType="1"/>
            </p:cNvSpPr>
            <p:nvPr/>
          </p:nvSpPr>
          <p:spPr bwMode="auto">
            <a:xfrm>
              <a:off x="8200" y="4720"/>
              <a:ext cx="0" cy="57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801" name="Line 28"/>
            <p:cNvSpPr>
              <a:spLocks noChangeShapeType="1"/>
            </p:cNvSpPr>
            <p:nvPr/>
          </p:nvSpPr>
          <p:spPr bwMode="auto">
            <a:xfrm>
              <a:off x="8520" y="4720"/>
              <a:ext cx="0" cy="57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802" name="Line 29"/>
            <p:cNvSpPr>
              <a:spLocks noChangeShapeType="1"/>
            </p:cNvSpPr>
            <p:nvPr/>
          </p:nvSpPr>
          <p:spPr bwMode="auto">
            <a:xfrm>
              <a:off x="8840" y="4720"/>
              <a:ext cx="0" cy="57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803" name="Line 30"/>
            <p:cNvSpPr>
              <a:spLocks noChangeShapeType="1"/>
            </p:cNvSpPr>
            <p:nvPr/>
          </p:nvSpPr>
          <p:spPr bwMode="auto">
            <a:xfrm>
              <a:off x="9160" y="4720"/>
              <a:ext cx="0" cy="57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804" name="Line 31"/>
            <p:cNvSpPr>
              <a:spLocks noChangeShapeType="1"/>
            </p:cNvSpPr>
            <p:nvPr/>
          </p:nvSpPr>
          <p:spPr bwMode="auto">
            <a:xfrm>
              <a:off x="9480" y="4720"/>
              <a:ext cx="0" cy="57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805" name="Line 32"/>
            <p:cNvSpPr>
              <a:spLocks noChangeShapeType="1"/>
            </p:cNvSpPr>
            <p:nvPr/>
          </p:nvSpPr>
          <p:spPr bwMode="auto">
            <a:xfrm>
              <a:off x="9800" y="4720"/>
              <a:ext cx="0" cy="57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806" name="Line 33"/>
            <p:cNvSpPr>
              <a:spLocks noChangeShapeType="1"/>
            </p:cNvSpPr>
            <p:nvPr/>
          </p:nvSpPr>
          <p:spPr bwMode="auto">
            <a:xfrm>
              <a:off x="10120" y="4720"/>
              <a:ext cx="0" cy="57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807" name="Line 34"/>
            <p:cNvSpPr>
              <a:spLocks noChangeShapeType="1"/>
            </p:cNvSpPr>
            <p:nvPr/>
          </p:nvSpPr>
          <p:spPr bwMode="auto">
            <a:xfrm>
              <a:off x="2760" y="7600"/>
              <a:ext cx="7680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808" name="Line 35"/>
            <p:cNvSpPr>
              <a:spLocks noChangeShapeType="1"/>
            </p:cNvSpPr>
            <p:nvPr/>
          </p:nvSpPr>
          <p:spPr bwMode="auto">
            <a:xfrm>
              <a:off x="2760" y="7280"/>
              <a:ext cx="76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809" name="Line 36"/>
            <p:cNvSpPr>
              <a:spLocks noChangeShapeType="1"/>
            </p:cNvSpPr>
            <p:nvPr/>
          </p:nvSpPr>
          <p:spPr bwMode="auto">
            <a:xfrm>
              <a:off x="2760" y="6960"/>
              <a:ext cx="76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810" name="Line 37"/>
            <p:cNvSpPr>
              <a:spLocks noChangeShapeType="1"/>
            </p:cNvSpPr>
            <p:nvPr/>
          </p:nvSpPr>
          <p:spPr bwMode="auto">
            <a:xfrm>
              <a:off x="2760" y="6640"/>
              <a:ext cx="76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811" name="Line 38"/>
            <p:cNvSpPr>
              <a:spLocks noChangeShapeType="1"/>
            </p:cNvSpPr>
            <p:nvPr/>
          </p:nvSpPr>
          <p:spPr bwMode="auto">
            <a:xfrm>
              <a:off x="2760" y="6320"/>
              <a:ext cx="76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812" name="Line 39"/>
            <p:cNvSpPr>
              <a:spLocks noChangeShapeType="1"/>
            </p:cNvSpPr>
            <p:nvPr/>
          </p:nvSpPr>
          <p:spPr bwMode="auto">
            <a:xfrm>
              <a:off x="2760" y="6000"/>
              <a:ext cx="76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813" name="Line 40"/>
            <p:cNvSpPr>
              <a:spLocks noChangeShapeType="1"/>
            </p:cNvSpPr>
            <p:nvPr/>
          </p:nvSpPr>
          <p:spPr bwMode="auto">
            <a:xfrm>
              <a:off x="2760" y="5680"/>
              <a:ext cx="76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814" name="Line 41"/>
            <p:cNvSpPr>
              <a:spLocks noChangeShapeType="1"/>
            </p:cNvSpPr>
            <p:nvPr/>
          </p:nvSpPr>
          <p:spPr bwMode="auto">
            <a:xfrm>
              <a:off x="2760" y="5360"/>
              <a:ext cx="76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815" name="Line 42"/>
            <p:cNvSpPr>
              <a:spLocks noChangeShapeType="1"/>
            </p:cNvSpPr>
            <p:nvPr/>
          </p:nvSpPr>
          <p:spPr bwMode="auto">
            <a:xfrm>
              <a:off x="2760" y="5040"/>
              <a:ext cx="76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816" name="Line 43"/>
            <p:cNvSpPr>
              <a:spLocks noChangeShapeType="1"/>
            </p:cNvSpPr>
            <p:nvPr/>
          </p:nvSpPr>
          <p:spPr bwMode="auto">
            <a:xfrm>
              <a:off x="2760" y="10160"/>
              <a:ext cx="76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817" name="Line 44"/>
            <p:cNvSpPr>
              <a:spLocks noChangeShapeType="1"/>
            </p:cNvSpPr>
            <p:nvPr/>
          </p:nvSpPr>
          <p:spPr bwMode="auto">
            <a:xfrm>
              <a:off x="2760" y="9840"/>
              <a:ext cx="76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818" name="Line 45"/>
            <p:cNvSpPr>
              <a:spLocks noChangeShapeType="1"/>
            </p:cNvSpPr>
            <p:nvPr/>
          </p:nvSpPr>
          <p:spPr bwMode="auto">
            <a:xfrm>
              <a:off x="2760" y="9520"/>
              <a:ext cx="76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819" name="Line 46"/>
            <p:cNvSpPr>
              <a:spLocks noChangeShapeType="1"/>
            </p:cNvSpPr>
            <p:nvPr/>
          </p:nvSpPr>
          <p:spPr bwMode="auto">
            <a:xfrm>
              <a:off x="2760" y="9200"/>
              <a:ext cx="76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820" name="Line 47"/>
            <p:cNvSpPr>
              <a:spLocks noChangeShapeType="1"/>
            </p:cNvSpPr>
            <p:nvPr/>
          </p:nvSpPr>
          <p:spPr bwMode="auto">
            <a:xfrm>
              <a:off x="2760" y="8880"/>
              <a:ext cx="76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821" name="Line 48"/>
            <p:cNvSpPr>
              <a:spLocks noChangeShapeType="1"/>
            </p:cNvSpPr>
            <p:nvPr/>
          </p:nvSpPr>
          <p:spPr bwMode="auto">
            <a:xfrm>
              <a:off x="2760" y="8560"/>
              <a:ext cx="76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822" name="Line 49"/>
            <p:cNvSpPr>
              <a:spLocks noChangeShapeType="1"/>
            </p:cNvSpPr>
            <p:nvPr/>
          </p:nvSpPr>
          <p:spPr bwMode="auto">
            <a:xfrm>
              <a:off x="2760" y="8240"/>
              <a:ext cx="76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823" name="Line 50"/>
            <p:cNvSpPr>
              <a:spLocks noChangeShapeType="1"/>
            </p:cNvSpPr>
            <p:nvPr/>
          </p:nvSpPr>
          <p:spPr bwMode="auto">
            <a:xfrm>
              <a:off x="2760" y="7920"/>
              <a:ext cx="76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824" name="Text Box 51"/>
            <p:cNvSpPr txBox="1">
              <a:spLocks noChangeArrowheads="1"/>
            </p:cNvSpPr>
            <p:nvPr/>
          </p:nvSpPr>
          <p:spPr bwMode="auto">
            <a:xfrm>
              <a:off x="10519" y="7114"/>
              <a:ext cx="364" cy="2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78638" tIns="39319" rIns="78638" bIns="39319">
              <a:spAutoFit/>
            </a:bodyPr>
            <a:lstStyle/>
            <a:p>
              <a:pPr eaLnBrk="1" hangingPunct="1"/>
              <a:r>
                <a:rPr lang="en-US" altLang="en-US" sz="1000" b="1">
                  <a:solidFill>
                    <a:srgbClr val="000000"/>
                  </a:solidFill>
                  <a:cs typeface="Times New Roman" pitchFamily="18" charset="0"/>
                </a:rPr>
                <a:t>10</a:t>
              </a:r>
              <a:endParaRPr lang="en-US" altLang="en-US"/>
            </a:p>
          </p:txBody>
        </p:sp>
        <p:sp>
          <p:nvSpPr>
            <p:cNvPr id="32825" name="Text Box 52"/>
            <p:cNvSpPr txBox="1">
              <a:spLocks noChangeArrowheads="1"/>
            </p:cNvSpPr>
            <p:nvPr/>
          </p:nvSpPr>
          <p:spPr bwMode="auto">
            <a:xfrm>
              <a:off x="10519" y="7754"/>
              <a:ext cx="364" cy="2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78638" tIns="39319" rIns="78638" bIns="39319">
              <a:spAutoFit/>
            </a:bodyPr>
            <a:lstStyle/>
            <a:p>
              <a:pPr eaLnBrk="1" hangingPunct="1"/>
              <a:r>
                <a:rPr lang="en-US" altLang="en-US" sz="1000" b="1">
                  <a:solidFill>
                    <a:srgbClr val="000000"/>
                  </a:solidFill>
                  <a:cs typeface="Times New Roman" pitchFamily="18" charset="0"/>
                </a:rPr>
                <a:t>10</a:t>
              </a:r>
              <a:endParaRPr lang="en-US" altLang="en-US"/>
            </a:p>
          </p:txBody>
        </p:sp>
        <p:sp>
          <p:nvSpPr>
            <p:cNvPr id="32826" name="Text Box 53"/>
            <p:cNvSpPr txBox="1">
              <a:spLocks noChangeArrowheads="1"/>
            </p:cNvSpPr>
            <p:nvPr/>
          </p:nvSpPr>
          <p:spPr bwMode="auto">
            <a:xfrm>
              <a:off x="10519" y="6793"/>
              <a:ext cx="364" cy="2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78638" tIns="39319" rIns="78638" bIns="39319">
              <a:spAutoFit/>
            </a:bodyPr>
            <a:lstStyle/>
            <a:p>
              <a:pPr eaLnBrk="1" hangingPunct="1"/>
              <a:r>
                <a:rPr lang="en-US" altLang="en-US" sz="1000" b="1">
                  <a:solidFill>
                    <a:srgbClr val="000000"/>
                  </a:solidFill>
                  <a:cs typeface="Times New Roman" pitchFamily="18" charset="0"/>
                </a:rPr>
                <a:t>20</a:t>
              </a:r>
              <a:endParaRPr lang="en-US" altLang="en-US"/>
            </a:p>
          </p:txBody>
        </p:sp>
        <p:sp>
          <p:nvSpPr>
            <p:cNvPr id="32827" name="Text Box 54"/>
            <p:cNvSpPr txBox="1">
              <a:spLocks noChangeArrowheads="1"/>
            </p:cNvSpPr>
            <p:nvPr/>
          </p:nvSpPr>
          <p:spPr bwMode="auto">
            <a:xfrm>
              <a:off x="10519" y="8073"/>
              <a:ext cx="364" cy="2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78638" tIns="39319" rIns="78638" bIns="39319">
              <a:spAutoFit/>
            </a:bodyPr>
            <a:lstStyle/>
            <a:p>
              <a:pPr eaLnBrk="1" hangingPunct="1"/>
              <a:r>
                <a:rPr lang="en-US" altLang="en-US" sz="1000" b="1">
                  <a:solidFill>
                    <a:srgbClr val="000000"/>
                  </a:solidFill>
                  <a:cs typeface="Times New Roman" pitchFamily="18" charset="0"/>
                </a:rPr>
                <a:t>20</a:t>
              </a:r>
              <a:endParaRPr lang="en-US" altLang="en-US"/>
            </a:p>
          </p:txBody>
        </p:sp>
        <p:sp>
          <p:nvSpPr>
            <p:cNvPr id="32828" name="Text Box 55"/>
            <p:cNvSpPr txBox="1">
              <a:spLocks noChangeArrowheads="1"/>
            </p:cNvSpPr>
            <p:nvPr/>
          </p:nvSpPr>
          <p:spPr bwMode="auto">
            <a:xfrm>
              <a:off x="10519" y="7433"/>
              <a:ext cx="279" cy="2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78638" tIns="39319" rIns="78638" bIns="39319">
              <a:spAutoFit/>
            </a:bodyPr>
            <a:lstStyle/>
            <a:p>
              <a:pPr eaLnBrk="1" hangingPunct="1"/>
              <a:r>
                <a:rPr lang="en-US" altLang="en-US" sz="1000" b="1">
                  <a:solidFill>
                    <a:srgbClr val="000000"/>
                  </a:solidFill>
                  <a:cs typeface="Times New Roman" pitchFamily="18" charset="0"/>
                </a:rPr>
                <a:t>0</a:t>
              </a:r>
              <a:endParaRPr lang="en-US" altLang="en-US"/>
            </a:p>
          </p:txBody>
        </p:sp>
        <p:sp>
          <p:nvSpPr>
            <p:cNvPr id="32829" name="Text Box 56"/>
            <p:cNvSpPr txBox="1">
              <a:spLocks noChangeArrowheads="1"/>
            </p:cNvSpPr>
            <p:nvPr/>
          </p:nvSpPr>
          <p:spPr bwMode="auto">
            <a:xfrm>
              <a:off x="10519" y="8394"/>
              <a:ext cx="364" cy="2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78638" tIns="39319" rIns="78638" bIns="39319">
              <a:spAutoFit/>
            </a:bodyPr>
            <a:lstStyle/>
            <a:p>
              <a:pPr eaLnBrk="1" hangingPunct="1"/>
              <a:r>
                <a:rPr lang="en-US" altLang="en-US" sz="1000" b="1">
                  <a:solidFill>
                    <a:srgbClr val="000000"/>
                  </a:solidFill>
                  <a:cs typeface="Times New Roman" pitchFamily="18" charset="0"/>
                </a:rPr>
                <a:t>30</a:t>
              </a:r>
              <a:endParaRPr lang="en-US" altLang="en-US"/>
            </a:p>
          </p:txBody>
        </p:sp>
        <p:sp>
          <p:nvSpPr>
            <p:cNvPr id="32830" name="Text Box 57"/>
            <p:cNvSpPr txBox="1">
              <a:spLocks noChangeArrowheads="1"/>
            </p:cNvSpPr>
            <p:nvPr/>
          </p:nvSpPr>
          <p:spPr bwMode="auto">
            <a:xfrm>
              <a:off x="10519" y="8713"/>
              <a:ext cx="364" cy="2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78638" tIns="39319" rIns="78638" bIns="39319">
              <a:spAutoFit/>
            </a:bodyPr>
            <a:lstStyle/>
            <a:p>
              <a:pPr eaLnBrk="1" hangingPunct="1"/>
              <a:r>
                <a:rPr lang="en-US" altLang="en-US" sz="1000" b="1">
                  <a:solidFill>
                    <a:srgbClr val="000000"/>
                  </a:solidFill>
                  <a:cs typeface="Times New Roman" pitchFamily="18" charset="0"/>
                </a:rPr>
                <a:t>40</a:t>
              </a:r>
              <a:endParaRPr lang="en-US" altLang="en-US"/>
            </a:p>
          </p:txBody>
        </p:sp>
        <p:sp>
          <p:nvSpPr>
            <p:cNvPr id="32831" name="Text Box 58"/>
            <p:cNvSpPr txBox="1">
              <a:spLocks noChangeArrowheads="1"/>
            </p:cNvSpPr>
            <p:nvPr/>
          </p:nvSpPr>
          <p:spPr bwMode="auto">
            <a:xfrm>
              <a:off x="10519" y="9034"/>
              <a:ext cx="364" cy="2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78638" tIns="39319" rIns="78638" bIns="39319">
              <a:spAutoFit/>
            </a:bodyPr>
            <a:lstStyle/>
            <a:p>
              <a:pPr eaLnBrk="1" hangingPunct="1"/>
              <a:r>
                <a:rPr lang="en-US" altLang="en-US" sz="1000" b="1">
                  <a:solidFill>
                    <a:srgbClr val="000000"/>
                  </a:solidFill>
                  <a:cs typeface="Times New Roman" pitchFamily="18" charset="0"/>
                </a:rPr>
                <a:t>50</a:t>
              </a:r>
              <a:endParaRPr lang="en-US" altLang="en-US"/>
            </a:p>
          </p:txBody>
        </p:sp>
        <p:sp>
          <p:nvSpPr>
            <p:cNvPr id="32832" name="Text Box 59"/>
            <p:cNvSpPr txBox="1">
              <a:spLocks noChangeArrowheads="1"/>
            </p:cNvSpPr>
            <p:nvPr/>
          </p:nvSpPr>
          <p:spPr bwMode="auto">
            <a:xfrm>
              <a:off x="10519" y="9353"/>
              <a:ext cx="364" cy="2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78638" tIns="39319" rIns="78638" bIns="39319">
              <a:spAutoFit/>
            </a:bodyPr>
            <a:lstStyle/>
            <a:p>
              <a:pPr eaLnBrk="1" hangingPunct="1"/>
              <a:r>
                <a:rPr lang="en-US" altLang="en-US" sz="1000" b="1">
                  <a:solidFill>
                    <a:srgbClr val="000000"/>
                  </a:solidFill>
                  <a:cs typeface="Times New Roman" pitchFamily="18" charset="0"/>
                </a:rPr>
                <a:t>60</a:t>
              </a:r>
              <a:endParaRPr lang="en-US" altLang="en-US"/>
            </a:p>
          </p:txBody>
        </p:sp>
        <p:sp>
          <p:nvSpPr>
            <p:cNvPr id="32833" name="Text Box 60"/>
            <p:cNvSpPr txBox="1">
              <a:spLocks noChangeArrowheads="1"/>
            </p:cNvSpPr>
            <p:nvPr/>
          </p:nvSpPr>
          <p:spPr bwMode="auto">
            <a:xfrm>
              <a:off x="10519" y="9674"/>
              <a:ext cx="364" cy="2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78638" tIns="39319" rIns="78638" bIns="39319">
              <a:spAutoFit/>
            </a:bodyPr>
            <a:lstStyle/>
            <a:p>
              <a:pPr eaLnBrk="1" hangingPunct="1"/>
              <a:r>
                <a:rPr lang="en-US" altLang="en-US" sz="1000" b="1">
                  <a:solidFill>
                    <a:srgbClr val="000000"/>
                  </a:solidFill>
                  <a:cs typeface="Times New Roman" pitchFamily="18" charset="0"/>
                </a:rPr>
                <a:t>70</a:t>
              </a:r>
              <a:endParaRPr lang="en-US" altLang="en-US"/>
            </a:p>
          </p:txBody>
        </p:sp>
        <p:sp>
          <p:nvSpPr>
            <p:cNvPr id="32834" name="Text Box 61"/>
            <p:cNvSpPr txBox="1">
              <a:spLocks noChangeArrowheads="1"/>
            </p:cNvSpPr>
            <p:nvPr/>
          </p:nvSpPr>
          <p:spPr bwMode="auto">
            <a:xfrm>
              <a:off x="10519" y="9993"/>
              <a:ext cx="364" cy="2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78638" tIns="39319" rIns="78638" bIns="39319">
              <a:spAutoFit/>
            </a:bodyPr>
            <a:lstStyle/>
            <a:p>
              <a:pPr eaLnBrk="1" hangingPunct="1"/>
              <a:r>
                <a:rPr lang="en-US" altLang="en-US" sz="1000" b="1">
                  <a:solidFill>
                    <a:srgbClr val="000000"/>
                  </a:solidFill>
                  <a:cs typeface="Times New Roman" pitchFamily="18" charset="0"/>
                </a:rPr>
                <a:t>80</a:t>
              </a:r>
              <a:endParaRPr lang="en-US" altLang="en-US"/>
            </a:p>
          </p:txBody>
        </p:sp>
        <p:sp>
          <p:nvSpPr>
            <p:cNvPr id="32835" name="Text Box 62"/>
            <p:cNvSpPr txBox="1">
              <a:spLocks noChangeArrowheads="1"/>
            </p:cNvSpPr>
            <p:nvPr/>
          </p:nvSpPr>
          <p:spPr bwMode="auto">
            <a:xfrm>
              <a:off x="10519" y="10312"/>
              <a:ext cx="364" cy="2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78638" tIns="39319" rIns="78638" bIns="39319">
              <a:spAutoFit/>
            </a:bodyPr>
            <a:lstStyle/>
            <a:p>
              <a:pPr eaLnBrk="1" hangingPunct="1"/>
              <a:r>
                <a:rPr lang="en-US" altLang="en-US" sz="1000" b="1">
                  <a:solidFill>
                    <a:srgbClr val="000000"/>
                  </a:solidFill>
                  <a:cs typeface="Times New Roman" pitchFamily="18" charset="0"/>
                </a:rPr>
                <a:t>90</a:t>
              </a:r>
              <a:endParaRPr lang="en-US" altLang="en-US"/>
            </a:p>
          </p:txBody>
        </p:sp>
        <p:sp>
          <p:nvSpPr>
            <p:cNvPr id="32836" name="Text Box 63"/>
            <p:cNvSpPr txBox="1">
              <a:spLocks noChangeArrowheads="1"/>
            </p:cNvSpPr>
            <p:nvPr/>
          </p:nvSpPr>
          <p:spPr bwMode="auto">
            <a:xfrm>
              <a:off x="10519" y="6480"/>
              <a:ext cx="364" cy="2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78638" tIns="39319" rIns="78638" bIns="39319">
              <a:spAutoFit/>
            </a:bodyPr>
            <a:lstStyle/>
            <a:p>
              <a:pPr eaLnBrk="1" hangingPunct="1"/>
              <a:r>
                <a:rPr lang="en-US" altLang="en-US" sz="1000" b="1">
                  <a:solidFill>
                    <a:srgbClr val="000000"/>
                  </a:solidFill>
                  <a:cs typeface="Times New Roman" pitchFamily="18" charset="0"/>
                </a:rPr>
                <a:t>30</a:t>
              </a:r>
              <a:endParaRPr lang="en-US" altLang="en-US"/>
            </a:p>
          </p:txBody>
        </p:sp>
        <p:sp>
          <p:nvSpPr>
            <p:cNvPr id="32837" name="Text Box 64"/>
            <p:cNvSpPr txBox="1">
              <a:spLocks noChangeArrowheads="1"/>
            </p:cNvSpPr>
            <p:nvPr/>
          </p:nvSpPr>
          <p:spPr bwMode="auto">
            <a:xfrm>
              <a:off x="10519" y="6161"/>
              <a:ext cx="364" cy="2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78638" tIns="39319" rIns="78638" bIns="39319">
              <a:spAutoFit/>
            </a:bodyPr>
            <a:lstStyle/>
            <a:p>
              <a:pPr eaLnBrk="1" hangingPunct="1"/>
              <a:r>
                <a:rPr lang="en-US" altLang="en-US" sz="1000" b="1">
                  <a:solidFill>
                    <a:srgbClr val="000000"/>
                  </a:solidFill>
                  <a:cs typeface="Times New Roman" pitchFamily="18" charset="0"/>
                </a:rPr>
                <a:t>40</a:t>
              </a:r>
              <a:endParaRPr lang="en-US" altLang="en-US"/>
            </a:p>
          </p:txBody>
        </p:sp>
        <p:sp>
          <p:nvSpPr>
            <p:cNvPr id="32838" name="Text Box 65"/>
            <p:cNvSpPr txBox="1">
              <a:spLocks noChangeArrowheads="1"/>
            </p:cNvSpPr>
            <p:nvPr/>
          </p:nvSpPr>
          <p:spPr bwMode="auto">
            <a:xfrm>
              <a:off x="10519" y="5840"/>
              <a:ext cx="364" cy="2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78638" tIns="39319" rIns="78638" bIns="39319">
              <a:spAutoFit/>
            </a:bodyPr>
            <a:lstStyle/>
            <a:p>
              <a:pPr eaLnBrk="1" hangingPunct="1"/>
              <a:r>
                <a:rPr lang="en-US" altLang="en-US" sz="1000" b="1">
                  <a:solidFill>
                    <a:srgbClr val="000000"/>
                  </a:solidFill>
                  <a:cs typeface="Times New Roman" pitchFamily="18" charset="0"/>
                </a:rPr>
                <a:t>50</a:t>
              </a:r>
              <a:endParaRPr lang="en-US" altLang="en-US"/>
            </a:p>
          </p:txBody>
        </p:sp>
        <p:sp>
          <p:nvSpPr>
            <p:cNvPr id="32839" name="Text Box 66"/>
            <p:cNvSpPr txBox="1">
              <a:spLocks noChangeArrowheads="1"/>
            </p:cNvSpPr>
            <p:nvPr/>
          </p:nvSpPr>
          <p:spPr bwMode="auto">
            <a:xfrm>
              <a:off x="10519" y="5521"/>
              <a:ext cx="364" cy="2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78638" tIns="39319" rIns="78638" bIns="39319">
              <a:spAutoFit/>
            </a:bodyPr>
            <a:lstStyle/>
            <a:p>
              <a:pPr eaLnBrk="1" hangingPunct="1"/>
              <a:r>
                <a:rPr lang="en-US" altLang="en-US" sz="1000" b="1">
                  <a:solidFill>
                    <a:srgbClr val="000000"/>
                  </a:solidFill>
                  <a:cs typeface="Times New Roman" pitchFamily="18" charset="0"/>
                </a:rPr>
                <a:t>60</a:t>
              </a:r>
              <a:endParaRPr lang="en-US" altLang="en-US"/>
            </a:p>
          </p:txBody>
        </p:sp>
        <p:sp>
          <p:nvSpPr>
            <p:cNvPr id="32840" name="Text Box 67"/>
            <p:cNvSpPr txBox="1">
              <a:spLocks noChangeArrowheads="1"/>
            </p:cNvSpPr>
            <p:nvPr/>
          </p:nvSpPr>
          <p:spPr bwMode="auto">
            <a:xfrm>
              <a:off x="10519" y="5200"/>
              <a:ext cx="364" cy="2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78638" tIns="39319" rIns="78638" bIns="39319">
              <a:spAutoFit/>
            </a:bodyPr>
            <a:lstStyle/>
            <a:p>
              <a:pPr eaLnBrk="1" hangingPunct="1"/>
              <a:r>
                <a:rPr lang="en-US" altLang="en-US" sz="1000" b="1">
                  <a:solidFill>
                    <a:srgbClr val="000000"/>
                  </a:solidFill>
                  <a:cs typeface="Times New Roman" pitchFamily="18" charset="0"/>
                </a:rPr>
                <a:t>70</a:t>
              </a:r>
              <a:endParaRPr lang="en-US" altLang="en-US"/>
            </a:p>
          </p:txBody>
        </p:sp>
        <p:sp>
          <p:nvSpPr>
            <p:cNvPr id="32841" name="Text Box 68"/>
            <p:cNvSpPr txBox="1">
              <a:spLocks noChangeArrowheads="1"/>
            </p:cNvSpPr>
            <p:nvPr/>
          </p:nvSpPr>
          <p:spPr bwMode="auto">
            <a:xfrm>
              <a:off x="10519" y="4881"/>
              <a:ext cx="364" cy="2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78638" tIns="39319" rIns="78638" bIns="39319">
              <a:spAutoFit/>
            </a:bodyPr>
            <a:lstStyle/>
            <a:p>
              <a:pPr eaLnBrk="1" hangingPunct="1"/>
              <a:r>
                <a:rPr lang="en-US" altLang="en-US" sz="1000" b="1">
                  <a:solidFill>
                    <a:srgbClr val="000000"/>
                  </a:solidFill>
                  <a:cs typeface="Times New Roman" pitchFamily="18" charset="0"/>
                </a:rPr>
                <a:t>80</a:t>
              </a:r>
              <a:endParaRPr lang="en-US" altLang="en-US"/>
            </a:p>
          </p:txBody>
        </p:sp>
        <p:sp>
          <p:nvSpPr>
            <p:cNvPr id="32842" name="Text Box 69"/>
            <p:cNvSpPr txBox="1">
              <a:spLocks noChangeArrowheads="1"/>
            </p:cNvSpPr>
            <p:nvPr/>
          </p:nvSpPr>
          <p:spPr bwMode="auto">
            <a:xfrm>
              <a:off x="10519" y="4560"/>
              <a:ext cx="364" cy="2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78638" tIns="39319" rIns="78638" bIns="39319">
              <a:spAutoFit/>
            </a:bodyPr>
            <a:lstStyle/>
            <a:p>
              <a:pPr eaLnBrk="1" hangingPunct="1"/>
              <a:r>
                <a:rPr lang="en-US" altLang="en-US" sz="1000" b="1">
                  <a:solidFill>
                    <a:srgbClr val="000000"/>
                  </a:solidFill>
                  <a:cs typeface="Times New Roman" pitchFamily="18" charset="0"/>
                </a:rPr>
                <a:t>90</a:t>
              </a:r>
              <a:endParaRPr lang="en-US" altLang="en-US"/>
            </a:p>
          </p:txBody>
        </p:sp>
        <p:sp>
          <p:nvSpPr>
            <p:cNvPr id="32843" name="Text Box 70"/>
            <p:cNvSpPr txBox="1">
              <a:spLocks noChangeArrowheads="1"/>
            </p:cNvSpPr>
            <p:nvPr/>
          </p:nvSpPr>
          <p:spPr bwMode="auto">
            <a:xfrm>
              <a:off x="6439" y="4320"/>
              <a:ext cx="279" cy="2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78638" tIns="39319" rIns="78638" bIns="39319">
              <a:spAutoFit/>
            </a:bodyPr>
            <a:lstStyle/>
            <a:p>
              <a:pPr eaLnBrk="1" hangingPunct="1"/>
              <a:r>
                <a:rPr lang="en-US" altLang="en-US" sz="1000" b="1">
                  <a:solidFill>
                    <a:srgbClr val="000000"/>
                  </a:solidFill>
                  <a:cs typeface="Times New Roman" pitchFamily="18" charset="0"/>
                </a:rPr>
                <a:t>0</a:t>
              </a:r>
              <a:endParaRPr lang="en-US" altLang="en-US"/>
            </a:p>
          </p:txBody>
        </p:sp>
        <p:sp>
          <p:nvSpPr>
            <p:cNvPr id="32844" name="Text Box 71"/>
            <p:cNvSpPr txBox="1">
              <a:spLocks noChangeArrowheads="1"/>
            </p:cNvSpPr>
            <p:nvPr/>
          </p:nvSpPr>
          <p:spPr bwMode="auto">
            <a:xfrm>
              <a:off x="6760" y="4480"/>
              <a:ext cx="364" cy="2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78638" tIns="39319" rIns="78638" bIns="39319">
              <a:spAutoFit/>
            </a:bodyPr>
            <a:lstStyle/>
            <a:p>
              <a:pPr eaLnBrk="1" hangingPunct="1"/>
              <a:r>
                <a:rPr lang="en-US" altLang="en-US" sz="1000" b="1">
                  <a:solidFill>
                    <a:srgbClr val="000000"/>
                  </a:solidFill>
                  <a:cs typeface="Times New Roman" pitchFamily="18" charset="0"/>
                </a:rPr>
                <a:t>15</a:t>
              </a:r>
              <a:endParaRPr lang="en-US" altLang="en-US"/>
            </a:p>
          </p:txBody>
        </p:sp>
        <p:sp>
          <p:nvSpPr>
            <p:cNvPr id="32845" name="Text Box 72"/>
            <p:cNvSpPr txBox="1">
              <a:spLocks noChangeArrowheads="1"/>
            </p:cNvSpPr>
            <p:nvPr/>
          </p:nvSpPr>
          <p:spPr bwMode="auto">
            <a:xfrm>
              <a:off x="6120" y="4480"/>
              <a:ext cx="364" cy="2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78638" tIns="39319" rIns="78638" bIns="39319">
              <a:spAutoFit/>
            </a:bodyPr>
            <a:lstStyle/>
            <a:p>
              <a:pPr eaLnBrk="1" hangingPunct="1"/>
              <a:r>
                <a:rPr lang="en-US" altLang="en-US" sz="1000" b="1">
                  <a:solidFill>
                    <a:srgbClr val="000000"/>
                  </a:solidFill>
                  <a:cs typeface="Times New Roman" pitchFamily="18" charset="0"/>
                </a:rPr>
                <a:t>15</a:t>
              </a:r>
              <a:endParaRPr lang="en-US" altLang="en-US"/>
            </a:p>
          </p:txBody>
        </p:sp>
        <p:sp>
          <p:nvSpPr>
            <p:cNvPr id="32846" name="Text Box 73"/>
            <p:cNvSpPr txBox="1">
              <a:spLocks noChangeArrowheads="1"/>
            </p:cNvSpPr>
            <p:nvPr/>
          </p:nvSpPr>
          <p:spPr bwMode="auto">
            <a:xfrm>
              <a:off x="5799" y="4320"/>
              <a:ext cx="364" cy="2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78638" tIns="39319" rIns="78638" bIns="39319">
              <a:spAutoFit/>
            </a:bodyPr>
            <a:lstStyle/>
            <a:p>
              <a:pPr eaLnBrk="1" hangingPunct="1"/>
              <a:r>
                <a:rPr lang="en-US" altLang="en-US" sz="1000" b="1">
                  <a:solidFill>
                    <a:srgbClr val="000000"/>
                  </a:solidFill>
                  <a:cs typeface="Times New Roman" pitchFamily="18" charset="0"/>
                </a:rPr>
                <a:t>30</a:t>
              </a:r>
              <a:endParaRPr lang="en-US" altLang="en-US"/>
            </a:p>
          </p:txBody>
        </p:sp>
        <p:sp>
          <p:nvSpPr>
            <p:cNvPr id="32847" name="Text Box 74"/>
            <p:cNvSpPr txBox="1">
              <a:spLocks noChangeArrowheads="1"/>
            </p:cNvSpPr>
            <p:nvPr/>
          </p:nvSpPr>
          <p:spPr bwMode="auto">
            <a:xfrm>
              <a:off x="5480" y="4480"/>
              <a:ext cx="364" cy="2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78638" tIns="39319" rIns="78638" bIns="39319">
              <a:spAutoFit/>
            </a:bodyPr>
            <a:lstStyle/>
            <a:p>
              <a:pPr eaLnBrk="1" hangingPunct="1"/>
              <a:r>
                <a:rPr lang="en-US" altLang="en-US" sz="1000" b="1">
                  <a:solidFill>
                    <a:srgbClr val="000000"/>
                  </a:solidFill>
                  <a:cs typeface="Times New Roman" pitchFamily="18" charset="0"/>
                </a:rPr>
                <a:t>45</a:t>
              </a:r>
              <a:endParaRPr lang="en-US" altLang="en-US"/>
            </a:p>
          </p:txBody>
        </p:sp>
        <p:sp>
          <p:nvSpPr>
            <p:cNvPr id="32848" name="Text Box 75"/>
            <p:cNvSpPr txBox="1">
              <a:spLocks noChangeArrowheads="1"/>
            </p:cNvSpPr>
            <p:nvPr/>
          </p:nvSpPr>
          <p:spPr bwMode="auto">
            <a:xfrm>
              <a:off x="5159" y="4320"/>
              <a:ext cx="364" cy="2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78638" tIns="39319" rIns="78638" bIns="39319">
              <a:spAutoFit/>
            </a:bodyPr>
            <a:lstStyle/>
            <a:p>
              <a:pPr eaLnBrk="1" hangingPunct="1"/>
              <a:r>
                <a:rPr lang="en-US" altLang="en-US" sz="1000" b="1">
                  <a:solidFill>
                    <a:srgbClr val="000000"/>
                  </a:solidFill>
                  <a:cs typeface="Times New Roman" pitchFamily="18" charset="0"/>
                </a:rPr>
                <a:t>60</a:t>
              </a:r>
              <a:endParaRPr lang="en-US" altLang="en-US"/>
            </a:p>
          </p:txBody>
        </p:sp>
        <p:sp>
          <p:nvSpPr>
            <p:cNvPr id="32849" name="Text Box 76"/>
            <p:cNvSpPr txBox="1">
              <a:spLocks noChangeArrowheads="1"/>
            </p:cNvSpPr>
            <p:nvPr/>
          </p:nvSpPr>
          <p:spPr bwMode="auto">
            <a:xfrm>
              <a:off x="4840" y="4480"/>
              <a:ext cx="364" cy="2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78638" tIns="39319" rIns="78638" bIns="39319">
              <a:spAutoFit/>
            </a:bodyPr>
            <a:lstStyle/>
            <a:p>
              <a:pPr eaLnBrk="1" hangingPunct="1"/>
              <a:r>
                <a:rPr lang="en-US" altLang="en-US" sz="1000" b="1">
                  <a:solidFill>
                    <a:srgbClr val="000000"/>
                  </a:solidFill>
                  <a:cs typeface="Times New Roman" pitchFamily="18" charset="0"/>
                </a:rPr>
                <a:t>75</a:t>
              </a:r>
              <a:endParaRPr lang="en-US" altLang="en-US"/>
            </a:p>
          </p:txBody>
        </p:sp>
        <p:sp>
          <p:nvSpPr>
            <p:cNvPr id="32850" name="Text Box 77"/>
            <p:cNvSpPr txBox="1">
              <a:spLocks noChangeArrowheads="1"/>
            </p:cNvSpPr>
            <p:nvPr/>
          </p:nvSpPr>
          <p:spPr bwMode="auto">
            <a:xfrm>
              <a:off x="4519" y="4320"/>
              <a:ext cx="364" cy="2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78638" tIns="39319" rIns="78638" bIns="39319">
              <a:spAutoFit/>
            </a:bodyPr>
            <a:lstStyle/>
            <a:p>
              <a:pPr eaLnBrk="1" hangingPunct="1"/>
              <a:r>
                <a:rPr lang="en-US" altLang="en-US" sz="1000" b="1">
                  <a:solidFill>
                    <a:srgbClr val="000000"/>
                  </a:solidFill>
                  <a:cs typeface="Times New Roman" pitchFamily="18" charset="0"/>
                </a:rPr>
                <a:t>90</a:t>
              </a:r>
              <a:endParaRPr lang="en-US" altLang="en-US"/>
            </a:p>
          </p:txBody>
        </p:sp>
        <p:sp>
          <p:nvSpPr>
            <p:cNvPr id="32851" name="Text Box 78"/>
            <p:cNvSpPr txBox="1">
              <a:spLocks noChangeArrowheads="1"/>
            </p:cNvSpPr>
            <p:nvPr/>
          </p:nvSpPr>
          <p:spPr bwMode="auto">
            <a:xfrm>
              <a:off x="4119" y="4480"/>
              <a:ext cx="449" cy="2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78638" tIns="39319" rIns="78638" bIns="39319">
              <a:spAutoFit/>
            </a:bodyPr>
            <a:lstStyle/>
            <a:p>
              <a:pPr eaLnBrk="1" hangingPunct="1"/>
              <a:r>
                <a:rPr lang="en-US" altLang="en-US" sz="1000" b="1">
                  <a:solidFill>
                    <a:srgbClr val="000000"/>
                  </a:solidFill>
                  <a:cs typeface="Times New Roman" pitchFamily="18" charset="0"/>
                </a:rPr>
                <a:t>105</a:t>
              </a:r>
              <a:endParaRPr lang="en-US" altLang="en-US"/>
            </a:p>
          </p:txBody>
        </p:sp>
        <p:sp>
          <p:nvSpPr>
            <p:cNvPr id="32852" name="Text Box 79"/>
            <p:cNvSpPr txBox="1">
              <a:spLocks noChangeArrowheads="1"/>
            </p:cNvSpPr>
            <p:nvPr/>
          </p:nvSpPr>
          <p:spPr bwMode="auto">
            <a:xfrm>
              <a:off x="3800" y="4320"/>
              <a:ext cx="449" cy="2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78638" tIns="39319" rIns="78638" bIns="39319">
              <a:spAutoFit/>
            </a:bodyPr>
            <a:lstStyle/>
            <a:p>
              <a:pPr eaLnBrk="1" hangingPunct="1"/>
              <a:r>
                <a:rPr lang="en-US" altLang="en-US" sz="1000" b="1">
                  <a:solidFill>
                    <a:srgbClr val="000000"/>
                  </a:solidFill>
                  <a:cs typeface="Times New Roman" pitchFamily="18" charset="0"/>
                </a:rPr>
                <a:t>120</a:t>
              </a:r>
              <a:endParaRPr lang="en-US" altLang="en-US"/>
            </a:p>
          </p:txBody>
        </p:sp>
        <p:sp>
          <p:nvSpPr>
            <p:cNvPr id="32853" name="Text Box 80"/>
            <p:cNvSpPr txBox="1">
              <a:spLocks noChangeArrowheads="1"/>
            </p:cNvSpPr>
            <p:nvPr/>
          </p:nvSpPr>
          <p:spPr bwMode="auto">
            <a:xfrm>
              <a:off x="3479" y="4480"/>
              <a:ext cx="449" cy="2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78638" tIns="39319" rIns="78638" bIns="39319">
              <a:spAutoFit/>
            </a:bodyPr>
            <a:lstStyle/>
            <a:p>
              <a:pPr eaLnBrk="1" hangingPunct="1"/>
              <a:r>
                <a:rPr lang="en-US" altLang="en-US" sz="1000" b="1">
                  <a:solidFill>
                    <a:srgbClr val="000000"/>
                  </a:solidFill>
                  <a:cs typeface="Times New Roman" pitchFamily="18" charset="0"/>
                </a:rPr>
                <a:t>135</a:t>
              </a:r>
              <a:endParaRPr lang="en-US" altLang="en-US"/>
            </a:p>
          </p:txBody>
        </p:sp>
        <p:sp>
          <p:nvSpPr>
            <p:cNvPr id="32854" name="Text Box 81"/>
            <p:cNvSpPr txBox="1">
              <a:spLocks noChangeArrowheads="1"/>
            </p:cNvSpPr>
            <p:nvPr/>
          </p:nvSpPr>
          <p:spPr bwMode="auto">
            <a:xfrm>
              <a:off x="3160" y="4320"/>
              <a:ext cx="449" cy="2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78638" tIns="39319" rIns="78638" bIns="39319">
              <a:spAutoFit/>
            </a:bodyPr>
            <a:lstStyle/>
            <a:p>
              <a:pPr eaLnBrk="1" hangingPunct="1"/>
              <a:r>
                <a:rPr lang="en-US" altLang="en-US" sz="1000" b="1">
                  <a:solidFill>
                    <a:srgbClr val="000000"/>
                  </a:solidFill>
                  <a:cs typeface="Times New Roman" pitchFamily="18" charset="0"/>
                </a:rPr>
                <a:t>150</a:t>
              </a:r>
              <a:endParaRPr lang="en-US" altLang="en-US"/>
            </a:p>
          </p:txBody>
        </p:sp>
        <p:sp>
          <p:nvSpPr>
            <p:cNvPr id="32855" name="Text Box 82"/>
            <p:cNvSpPr txBox="1">
              <a:spLocks noChangeArrowheads="1"/>
            </p:cNvSpPr>
            <p:nvPr/>
          </p:nvSpPr>
          <p:spPr bwMode="auto">
            <a:xfrm>
              <a:off x="2839" y="4480"/>
              <a:ext cx="449" cy="2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78638" tIns="39319" rIns="78638" bIns="39319">
              <a:spAutoFit/>
            </a:bodyPr>
            <a:lstStyle/>
            <a:p>
              <a:pPr eaLnBrk="1" hangingPunct="1"/>
              <a:r>
                <a:rPr lang="en-US" altLang="en-US" sz="1000" b="1">
                  <a:solidFill>
                    <a:srgbClr val="000000"/>
                  </a:solidFill>
                  <a:cs typeface="Times New Roman" pitchFamily="18" charset="0"/>
                </a:rPr>
                <a:t>165</a:t>
              </a:r>
              <a:endParaRPr lang="en-US" altLang="en-US"/>
            </a:p>
          </p:txBody>
        </p:sp>
        <p:sp>
          <p:nvSpPr>
            <p:cNvPr id="32856" name="Text Box 83"/>
            <p:cNvSpPr txBox="1">
              <a:spLocks noChangeArrowheads="1"/>
            </p:cNvSpPr>
            <p:nvPr/>
          </p:nvSpPr>
          <p:spPr bwMode="auto">
            <a:xfrm>
              <a:off x="2520" y="4320"/>
              <a:ext cx="449" cy="2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78638" tIns="39319" rIns="78638" bIns="39319">
              <a:spAutoFit/>
            </a:bodyPr>
            <a:lstStyle/>
            <a:p>
              <a:pPr eaLnBrk="1" hangingPunct="1"/>
              <a:r>
                <a:rPr lang="en-US" altLang="en-US" sz="1000" b="1">
                  <a:solidFill>
                    <a:srgbClr val="000000"/>
                  </a:solidFill>
                  <a:cs typeface="Times New Roman" pitchFamily="18" charset="0"/>
                </a:rPr>
                <a:t>180</a:t>
              </a:r>
              <a:endParaRPr lang="en-US" altLang="en-US"/>
            </a:p>
          </p:txBody>
        </p:sp>
        <p:sp>
          <p:nvSpPr>
            <p:cNvPr id="32857" name="Text Box 84"/>
            <p:cNvSpPr txBox="1">
              <a:spLocks noChangeArrowheads="1"/>
            </p:cNvSpPr>
            <p:nvPr/>
          </p:nvSpPr>
          <p:spPr bwMode="auto">
            <a:xfrm>
              <a:off x="7079" y="4320"/>
              <a:ext cx="364" cy="2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78638" tIns="39319" rIns="78638" bIns="39319">
              <a:spAutoFit/>
            </a:bodyPr>
            <a:lstStyle/>
            <a:p>
              <a:pPr eaLnBrk="1" hangingPunct="1"/>
              <a:r>
                <a:rPr lang="en-US" altLang="en-US" sz="1000" b="1">
                  <a:solidFill>
                    <a:srgbClr val="000000"/>
                  </a:solidFill>
                  <a:cs typeface="Times New Roman" pitchFamily="18" charset="0"/>
                </a:rPr>
                <a:t>30</a:t>
              </a:r>
              <a:endParaRPr lang="en-US" altLang="en-US"/>
            </a:p>
          </p:txBody>
        </p:sp>
        <p:sp>
          <p:nvSpPr>
            <p:cNvPr id="32858" name="Text Box 85"/>
            <p:cNvSpPr txBox="1">
              <a:spLocks noChangeArrowheads="1"/>
            </p:cNvSpPr>
            <p:nvPr/>
          </p:nvSpPr>
          <p:spPr bwMode="auto">
            <a:xfrm>
              <a:off x="7400" y="4480"/>
              <a:ext cx="364" cy="2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78638" tIns="39319" rIns="78638" bIns="39319">
              <a:spAutoFit/>
            </a:bodyPr>
            <a:lstStyle/>
            <a:p>
              <a:pPr eaLnBrk="1" hangingPunct="1"/>
              <a:r>
                <a:rPr lang="en-US" altLang="en-US" sz="1000" b="1">
                  <a:solidFill>
                    <a:srgbClr val="000000"/>
                  </a:solidFill>
                  <a:cs typeface="Times New Roman" pitchFamily="18" charset="0"/>
                </a:rPr>
                <a:t>45</a:t>
              </a:r>
              <a:endParaRPr lang="en-US" altLang="en-US"/>
            </a:p>
          </p:txBody>
        </p:sp>
        <p:sp>
          <p:nvSpPr>
            <p:cNvPr id="32859" name="Text Box 86"/>
            <p:cNvSpPr txBox="1">
              <a:spLocks noChangeArrowheads="1"/>
            </p:cNvSpPr>
            <p:nvPr/>
          </p:nvSpPr>
          <p:spPr bwMode="auto">
            <a:xfrm>
              <a:off x="7719" y="4320"/>
              <a:ext cx="364" cy="2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78638" tIns="39319" rIns="78638" bIns="39319">
              <a:spAutoFit/>
            </a:bodyPr>
            <a:lstStyle/>
            <a:p>
              <a:pPr eaLnBrk="1" hangingPunct="1"/>
              <a:r>
                <a:rPr lang="en-US" altLang="en-US" sz="1000" b="1">
                  <a:solidFill>
                    <a:srgbClr val="000000"/>
                  </a:solidFill>
                  <a:cs typeface="Times New Roman" pitchFamily="18" charset="0"/>
                </a:rPr>
                <a:t>60</a:t>
              </a:r>
              <a:endParaRPr lang="en-US" altLang="en-US"/>
            </a:p>
          </p:txBody>
        </p:sp>
        <p:sp>
          <p:nvSpPr>
            <p:cNvPr id="32860" name="Text Box 87"/>
            <p:cNvSpPr txBox="1">
              <a:spLocks noChangeArrowheads="1"/>
            </p:cNvSpPr>
            <p:nvPr/>
          </p:nvSpPr>
          <p:spPr bwMode="auto">
            <a:xfrm>
              <a:off x="8040" y="4480"/>
              <a:ext cx="364" cy="2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78638" tIns="39319" rIns="78638" bIns="39319">
              <a:spAutoFit/>
            </a:bodyPr>
            <a:lstStyle/>
            <a:p>
              <a:pPr eaLnBrk="1" hangingPunct="1"/>
              <a:r>
                <a:rPr lang="en-US" altLang="en-US" sz="1000" b="1">
                  <a:solidFill>
                    <a:srgbClr val="000000"/>
                  </a:solidFill>
                  <a:cs typeface="Times New Roman" pitchFamily="18" charset="0"/>
                </a:rPr>
                <a:t>75</a:t>
              </a:r>
              <a:endParaRPr lang="en-US" altLang="en-US"/>
            </a:p>
          </p:txBody>
        </p:sp>
        <p:sp>
          <p:nvSpPr>
            <p:cNvPr id="32861" name="Text Box 88"/>
            <p:cNvSpPr txBox="1">
              <a:spLocks noChangeArrowheads="1"/>
            </p:cNvSpPr>
            <p:nvPr/>
          </p:nvSpPr>
          <p:spPr bwMode="auto">
            <a:xfrm>
              <a:off x="8359" y="4320"/>
              <a:ext cx="364" cy="2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78638" tIns="39319" rIns="78638" bIns="39319">
              <a:spAutoFit/>
            </a:bodyPr>
            <a:lstStyle/>
            <a:p>
              <a:pPr eaLnBrk="1" hangingPunct="1"/>
              <a:r>
                <a:rPr lang="en-US" altLang="en-US" sz="1000" b="1">
                  <a:solidFill>
                    <a:srgbClr val="000000"/>
                  </a:solidFill>
                  <a:cs typeface="Times New Roman" pitchFamily="18" charset="0"/>
                </a:rPr>
                <a:t>90</a:t>
              </a:r>
              <a:endParaRPr lang="en-US" altLang="en-US"/>
            </a:p>
          </p:txBody>
        </p:sp>
        <p:sp>
          <p:nvSpPr>
            <p:cNvPr id="32862" name="Text Box 89"/>
            <p:cNvSpPr txBox="1">
              <a:spLocks noChangeArrowheads="1"/>
            </p:cNvSpPr>
            <p:nvPr/>
          </p:nvSpPr>
          <p:spPr bwMode="auto">
            <a:xfrm>
              <a:off x="8599" y="4480"/>
              <a:ext cx="449" cy="2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78638" tIns="39319" rIns="78638" bIns="39319">
              <a:spAutoFit/>
            </a:bodyPr>
            <a:lstStyle/>
            <a:p>
              <a:pPr eaLnBrk="1" hangingPunct="1"/>
              <a:r>
                <a:rPr lang="en-US" altLang="en-US" sz="1000" b="1">
                  <a:solidFill>
                    <a:srgbClr val="000000"/>
                  </a:solidFill>
                  <a:cs typeface="Times New Roman" pitchFamily="18" charset="0"/>
                </a:rPr>
                <a:t>105</a:t>
              </a:r>
              <a:endParaRPr lang="en-US" altLang="en-US"/>
            </a:p>
          </p:txBody>
        </p:sp>
        <p:sp>
          <p:nvSpPr>
            <p:cNvPr id="32863" name="Text Box 90"/>
            <p:cNvSpPr txBox="1">
              <a:spLocks noChangeArrowheads="1"/>
            </p:cNvSpPr>
            <p:nvPr/>
          </p:nvSpPr>
          <p:spPr bwMode="auto">
            <a:xfrm>
              <a:off x="8920" y="4320"/>
              <a:ext cx="480" cy="2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78638" tIns="39319" rIns="78638" bIns="39319">
              <a:spAutoFit/>
            </a:bodyPr>
            <a:lstStyle/>
            <a:p>
              <a:pPr eaLnBrk="1" hangingPunct="1"/>
              <a:r>
                <a:rPr lang="en-US" altLang="en-US" sz="1000" b="1">
                  <a:solidFill>
                    <a:srgbClr val="000000"/>
                  </a:solidFill>
                  <a:cs typeface="Times New Roman" pitchFamily="18" charset="0"/>
                </a:rPr>
                <a:t>120</a:t>
              </a:r>
              <a:endParaRPr lang="en-US" altLang="en-US"/>
            </a:p>
          </p:txBody>
        </p:sp>
        <p:sp>
          <p:nvSpPr>
            <p:cNvPr id="32864" name="Text Box 91"/>
            <p:cNvSpPr txBox="1">
              <a:spLocks noChangeArrowheads="1"/>
            </p:cNvSpPr>
            <p:nvPr/>
          </p:nvSpPr>
          <p:spPr bwMode="auto">
            <a:xfrm>
              <a:off x="9239" y="4480"/>
              <a:ext cx="505" cy="2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78638" tIns="39319" rIns="78638" bIns="39319">
              <a:spAutoFit/>
            </a:bodyPr>
            <a:lstStyle/>
            <a:p>
              <a:pPr eaLnBrk="1" hangingPunct="1"/>
              <a:r>
                <a:rPr lang="en-US" altLang="en-US" sz="1000" b="1">
                  <a:solidFill>
                    <a:srgbClr val="000000"/>
                  </a:solidFill>
                  <a:cs typeface="Times New Roman" pitchFamily="18" charset="0"/>
                </a:rPr>
                <a:t>135</a:t>
              </a:r>
              <a:endParaRPr lang="en-US" altLang="en-US"/>
            </a:p>
          </p:txBody>
        </p:sp>
        <p:sp>
          <p:nvSpPr>
            <p:cNvPr id="32865" name="Text Box 92"/>
            <p:cNvSpPr txBox="1">
              <a:spLocks noChangeArrowheads="1"/>
            </p:cNvSpPr>
            <p:nvPr/>
          </p:nvSpPr>
          <p:spPr bwMode="auto">
            <a:xfrm>
              <a:off x="9560" y="4320"/>
              <a:ext cx="480" cy="2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78638" tIns="39319" rIns="78638" bIns="39319">
              <a:spAutoFit/>
            </a:bodyPr>
            <a:lstStyle/>
            <a:p>
              <a:pPr eaLnBrk="1" hangingPunct="1"/>
              <a:r>
                <a:rPr lang="en-US" altLang="en-US" sz="1000" b="1">
                  <a:solidFill>
                    <a:srgbClr val="000000"/>
                  </a:solidFill>
                  <a:cs typeface="Times New Roman" pitchFamily="18" charset="0"/>
                </a:rPr>
                <a:t>150</a:t>
              </a:r>
              <a:endParaRPr lang="en-US" altLang="en-US"/>
            </a:p>
          </p:txBody>
        </p:sp>
        <p:sp>
          <p:nvSpPr>
            <p:cNvPr id="32866" name="Text Box 93"/>
            <p:cNvSpPr txBox="1">
              <a:spLocks noChangeArrowheads="1"/>
            </p:cNvSpPr>
            <p:nvPr/>
          </p:nvSpPr>
          <p:spPr bwMode="auto">
            <a:xfrm>
              <a:off x="9879" y="4480"/>
              <a:ext cx="482" cy="2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78638" tIns="39319" rIns="78638" bIns="39319">
              <a:spAutoFit/>
            </a:bodyPr>
            <a:lstStyle/>
            <a:p>
              <a:pPr eaLnBrk="1" hangingPunct="1"/>
              <a:r>
                <a:rPr lang="en-US" altLang="en-US" sz="1000" b="1">
                  <a:solidFill>
                    <a:srgbClr val="000000"/>
                  </a:solidFill>
                  <a:cs typeface="Times New Roman" pitchFamily="18" charset="0"/>
                </a:rPr>
                <a:t>165</a:t>
              </a:r>
              <a:endParaRPr lang="en-US" altLang="en-US"/>
            </a:p>
          </p:txBody>
        </p:sp>
        <p:sp>
          <p:nvSpPr>
            <p:cNvPr id="32867" name="Text Box 94"/>
            <p:cNvSpPr txBox="1">
              <a:spLocks noChangeArrowheads="1"/>
            </p:cNvSpPr>
            <p:nvPr/>
          </p:nvSpPr>
          <p:spPr bwMode="auto">
            <a:xfrm>
              <a:off x="10279" y="4320"/>
              <a:ext cx="482" cy="2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78638" tIns="39319" rIns="78638" bIns="39319">
              <a:spAutoFit/>
            </a:bodyPr>
            <a:lstStyle/>
            <a:p>
              <a:pPr eaLnBrk="1" hangingPunct="1"/>
              <a:r>
                <a:rPr lang="en-US" altLang="en-US" sz="1000" b="1">
                  <a:solidFill>
                    <a:srgbClr val="000000"/>
                  </a:solidFill>
                  <a:cs typeface="Times New Roman" pitchFamily="18" charset="0"/>
                </a:rPr>
                <a:t>180</a:t>
              </a:r>
              <a:endParaRPr lang="en-US" altLang="en-US"/>
            </a:p>
          </p:txBody>
        </p:sp>
        <p:sp>
          <p:nvSpPr>
            <p:cNvPr id="32868" name="Text Box 95"/>
            <p:cNvSpPr txBox="1">
              <a:spLocks noChangeArrowheads="1"/>
            </p:cNvSpPr>
            <p:nvPr/>
          </p:nvSpPr>
          <p:spPr bwMode="auto">
            <a:xfrm>
              <a:off x="5303" y="5204"/>
              <a:ext cx="440" cy="5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78638" tIns="39319" rIns="78638" bIns="39319">
              <a:spAutoFit/>
            </a:bodyPr>
            <a:lstStyle/>
            <a:p>
              <a:pPr eaLnBrk="1" hangingPunct="1"/>
              <a:r>
                <a:rPr lang="en-US" altLang="en-US" sz="2400" b="1">
                  <a:solidFill>
                    <a:srgbClr val="000000"/>
                  </a:solidFill>
                  <a:cs typeface="Times New Roman" pitchFamily="18" charset="0"/>
                </a:rPr>
                <a:t>E</a:t>
              </a:r>
              <a:endParaRPr lang="en-US" altLang="en-US" sz="2400" b="1">
                <a:cs typeface="Times New Roman" pitchFamily="18" charset="0"/>
              </a:endParaRPr>
            </a:p>
          </p:txBody>
        </p:sp>
        <p:sp>
          <p:nvSpPr>
            <p:cNvPr id="32869" name="Rectangle 96"/>
            <p:cNvSpPr>
              <a:spLocks noChangeArrowheads="1"/>
            </p:cNvSpPr>
            <p:nvPr/>
          </p:nvSpPr>
          <p:spPr bwMode="auto">
            <a:xfrm>
              <a:off x="8041" y="6600"/>
              <a:ext cx="419" cy="5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78638" tIns="39319" rIns="78638" bIns="39319">
              <a:spAutoFit/>
            </a:bodyPr>
            <a:lstStyle/>
            <a:p>
              <a:pPr eaLnBrk="1" hangingPunct="1"/>
              <a:r>
                <a:rPr lang="en-US" altLang="en-US" sz="2400" b="1">
                  <a:solidFill>
                    <a:srgbClr val="000000"/>
                  </a:solidFill>
                  <a:cs typeface="Times New Roman" pitchFamily="18" charset="0"/>
                </a:rPr>
                <a:t>F</a:t>
              </a:r>
              <a:endParaRPr lang="en-US" altLang="en-US" sz="2400" b="1">
                <a:cs typeface="Times New Roman" pitchFamily="18" charset="0"/>
              </a:endParaRPr>
            </a:p>
          </p:txBody>
        </p:sp>
        <p:sp>
          <p:nvSpPr>
            <p:cNvPr id="32870" name="Text Box 97"/>
            <p:cNvSpPr txBox="1">
              <a:spLocks noChangeArrowheads="1"/>
            </p:cNvSpPr>
            <p:nvPr/>
          </p:nvSpPr>
          <p:spPr bwMode="auto">
            <a:xfrm>
              <a:off x="3560" y="7609"/>
              <a:ext cx="482" cy="5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78638" tIns="39319" rIns="78638" bIns="39319">
              <a:spAutoFit/>
            </a:bodyPr>
            <a:lstStyle/>
            <a:p>
              <a:pPr eaLnBrk="1" hangingPunct="1"/>
              <a:r>
                <a:rPr lang="en-US" altLang="en-US" sz="2400" b="1">
                  <a:solidFill>
                    <a:srgbClr val="000000"/>
                  </a:solidFill>
                  <a:cs typeface="Times New Roman" pitchFamily="18" charset="0"/>
                </a:rPr>
                <a:t>G</a:t>
              </a:r>
              <a:endParaRPr lang="en-US" altLang="en-US" sz="2400" b="1">
                <a:cs typeface="Times New Roman" pitchFamily="18" charset="0"/>
              </a:endParaRPr>
            </a:p>
          </p:txBody>
        </p:sp>
        <p:sp>
          <p:nvSpPr>
            <p:cNvPr id="32871" name="Text Box 98"/>
            <p:cNvSpPr txBox="1">
              <a:spLocks noChangeArrowheads="1"/>
            </p:cNvSpPr>
            <p:nvPr/>
          </p:nvSpPr>
          <p:spPr bwMode="auto">
            <a:xfrm>
              <a:off x="6760" y="9450"/>
              <a:ext cx="463" cy="5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78638" tIns="39319" rIns="78638" bIns="39319">
              <a:spAutoFit/>
            </a:bodyPr>
            <a:lstStyle/>
            <a:p>
              <a:pPr eaLnBrk="1" hangingPunct="1"/>
              <a:r>
                <a:rPr lang="en-US" altLang="en-US" sz="2400" b="1">
                  <a:solidFill>
                    <a:srgbClr val="000000"/>
                  </a:solidFill>
                  <a:cs typeface="Times New Roman" pitchFamily="18" charset="0"/>
                </a:rPr>
                <a:t>H</a:t>
              </a:r>
              <a:endParaRPr lang="en-US" altLang="en-US" sz="2400" b="1">
                <a:cs typeface="Times New Roman" pitchFamily="18" charset="0"/>
              </a:endParaRPr>
            </a:p>
          </p:txBody>
        </p:sp>
      </p:grpSp>
      <p:sp>
        <p:nvSpPr>
          <p:cNvPr id="397411" name="WordArt 99"/>
          <p:cNvSpPr>
            <a:spLocks noChangeArrowheads="1" noChangeShapeType="1" noTextEdit="1"/>
          </p:cNvSpPr>
          <p:nvPr/>
        </p:nvSpPr>
        <p:spPr bwMode="auto">
          <a:xfrm>
            <a:off x="806450" y="2012950"/>
            <a:ext cx="2257425" cy="11953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65°N, 50°W</a:t>
            </a:r>
          </a:p>
        </p:txBody>
      </p:sp>
      <p:sp>
        <p:nvSpPr>
          <p:cNvPr id="397412" name="WordArt 100"/>
          <p:cNvSpPr>
            <a:spLocks noChangeArrowheads="1" noChangeShapeType="1" noTextEdit="1"/>
          </p:cNvSpPr>
          <p:nvPr/>
        </p:nvSpPr>
        <p:spPr bwMode="auto">
          <a:xfrm>
            <a:off x="4010025" y="1376363"/>
            <a:ext cx="2257425" cy="11969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20°N, 75°E</a:t>
            </a:r>
          </a:p>
        </p:txBody>
      </p:sp>
      <p:sp>
        <p:nvSpPr>
          <p:cNvPr id="397413" name="WordArt 101"/>
          <p:cNvSpPr>
            <a:spLocks noChangeArrowheads="1" noChangeShapeType="1" noTextEdit="1"/>
          </p:cNvSpPr>
          <p:nvPr/>
        </p:nvSpPr>
        <p:spPr bwMode="auto">
          <a:xfrm>
            <a:off x="4117975" y="3760788"/>
            <a:ext cx="2257425" cy="11969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70°S, 15°E</a:t>
            </a:r>
          </a:p>
        </p:txBody>
      </p:sp>
      <p:sp>
        <p:nvSpPr>
          <p:cNvPr id="397414" name="WordArt 102"/>
          <p:cNvSpPr>
            <a:spLocks noChangeArrowheads="1" noChangeShapeType="1" noTextEdit="1"/>
          </p:cNvSpPr>
          <p:nvPr/>
        </p:nvSpPr>
        <p:spPr bwMode="auto">
          <a:xfrm>
            <a:off x="835025" y="4373563"/>
            <a:ext cx="2257425" cy="11969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10°S, 135°W</a:t>
            </a:r>
          </a:p>
        </p:txBody>
      </p:sp>
      <p:sp>
        <p:nvSpPr>
          <p:cNvPr id="32777" name="Rectangle 103"/>
          <p:cNvSpPr>
            <a:spLocks noChangeArrowheads="1"/>
          </p:cNvSpPr>
          <p:nvPr/>
        </p:nvSpPr>
        <p:spPr bwMode="auto">
          <a:xfrm>
            <a:off x="1039813" y="219075"/>
            <a:ext cx="7064375" cy="45720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eaLnBrk="1" hangingPunct="1"/>
            <a:r>
              <a:rPr lang="en-US" altLang="en-US" sz="2400" b="1">
                <a:solidFill>
                  <a:schemeClr val="bg1"/>
                </a:solidFill>
                <a:latin typeface="Monotype Corsiva" pitchFamily="66" charset="0"/>
              </a:rPr>
              <a:t>State the coordinates for each of the letters in the figure above:</a:t>
            </a:r>
          </a:p>
        </p:txBody>
      </p:sp>
    </p:spTree>
  </p:cSld>
  <p:clrMapOvr>
    <a:masterClrMapping/>
  </p:clrMapOvr>
  <p:transition spd="slow">
    <p:randomBar/>
    <p:sndAc>
      <p:stSnd>
        <p:snd r:embed="rId3" name="c_brown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7411" grpId="0" animBg="1"/>
      <p:bldP spid="397412" grpId="0" animBg="1"/>
      <p:bldP spid="397413" grpId="0" animBg="1"/>
      <p:bldP spid="39741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2" descr="the_world_as_it_turns_pr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34819" name="WordArt 3"/>
          <p:cNvSpPr>
            <a:spLocks noChangeArrowheads="1" noChangeShapeType="1" noTextEdit="1"/>
          </p:cNvSpPr>
          <p:nvPr/>
        </p:nvSpPr>
        <p:spPr bwMode="auto">
          <a:xfrm>
            <a:off x="514350" y="342900"/>
            <a:ext cx="3429000" cy="14668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38100">
                  <a:solidFill>
                    <a:schemeClr val="bg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LONGITUDE</a:t>
            </a:r>
          </a:p>
        </p:txBody>
      </p:sp>
      <p:sp>
        <p:nvSpPr>
          <p:cNvPr id="34820" name="Text Box 4"/>
          <p:cNvSpPr txBox="1">
            <a:spLocks noChangeArrowheads="1"/>
          </p:cNvSpPr>
          <p:nvPr/>
        </p:nvSpPr>
        <p:spPr bwMode="auto">
          <a:xfrm>
            <a:off x="1828800" y="3048000"/>
            <a:ext cx="5942013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4800">
                <a:latin typeface="Times New Roman" pitchFamily="18" charset="0"/>
              </a:rPr>
              <a:t>BASED ON EARTH’S</a:t>
            </a:r>
          </a:p>
        </p:txBody>
      </p:sp>
      <p:pic>
        <p:nvPicPr>
          <p:cNvPr id="34821" name="Picture 5" descr="Earth-12-june.gif (88433 bytes)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57800" y="685800"/>
            <a:ext cx="2157413" cy="2005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5750" name="WordArt 6"/>
          <p:cNvSpPr>
            <a:spLocks noChangeArrowheads="1" noChangeShapeType="1" noTextEdit="1"/>
          </p:cNvSpPr>
          <p:nvPr/>
        </p:nvSpPr>
        <p:spPr bwMode="auto">
          <a:xfrm>
            <a:off x="2667000" y="4648200"/>
            <a:ext cx="3581400" cy="12573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 Black"/>
              </a:rPr>
              <a:t>ROTATION</a:t>
            </a:r>
          </a:p>
        </p:txBody>
      </p:sp>
      <p:sp>
        <p:nvSpPr>
          <p:cNvPr id="34823" name="TextBox 1"/>
          <p:cNvSpPr txBox="1">
            <a:spLocks noChangeArrowheads="1"/>
          </p:cNvSpPr>
          <p:nvPr/>
        </p:nvSpPr>
        <p:spPr bwMode="auto">
          <a:xfrm>
            <a:off x="6705600" y="228600"/>
            <a:ext cx="2209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altLang="en-US">
                <a:solidFill>
                  <a:schemeClr val="bg1"/>
                </a:solidFill>
              </a:rPr>
              <a:t>Notes page 20</a:t>
            </a:r>
          </a:p>
        </p:txBody>
      </p:sp>
    </p:spTree>
  </p:cSld>
  <p:clrMapOvr>
    <a:masterClrMapping/>
  </p:clrMapOvr>
  <p:transition spd="slow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5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5750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6" name="Picture 2" descr="the_world_as_it_turns_pr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36867" name="WordArt 3"/>
          <p:cNvSpPr>
            <a:spLocks noChangeArrowheads="1" noChangeShapeType="1" noTextEdit="1"/>
          </p:cNvSpPr>
          <p:nvPr/>
        </p:nvSpPr>
        <p:spPr bwMode="auto">
          <a:xfrm>
            <a:off x="671513" y="357188"/>
            <a:ext cx="3429000" cy="15382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38100">
                  <a:solidFill>
                    <a:schemeClr val="bg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LONGITUDE</a:t>
            </a:r>
          </a:p>
        </p:txBody>
      </p:sp>
      <p:sp>
        <p:nvSpPr>
          <p:cNvPr id="36868" name="Text Box 4"/>
          <p:cNvSpPr txBox="1">
            <a:spLocks noChangeArrowheads="1"/>
          </p:cNvSpPr>
          <p:nvPr/>
        </p:nvSpPr>
        <p:spPr bwMode="auto">
          <a:xfrm>
            <a:off x="542925" y="2422525"/>
            <a:ext cx="5113338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altLang="en-US" sz="4800">
                <a:latin typeface="Times New Roman" pitchFamily="18" charset="0"/>
              </a:rPr>
              <a:t>EACH HOUR, </a:t>
            </a:r>
          </a:p>
          <a:p>
            <a:pPr algn="ctr" eaLnBrk="1" hangingPunct="1"/>
            <a:r>
              <a:rPr lang="en-US" altLang="en-US" sz="4800">
                <a:latin typeface="Times New Roman" pitchFamily="18" charset="0"/>
              </a:rPr>
              <a:t>EARTH ROTATES</a:t>
            </a:r>
          </a:p>
        </p:txBody>
      </p:sp>
      <p:pic>
        <p:nvPicPr>
          <p:cNvPr id="36869" name="Picture 5" descr="Earth-12-june.gif (88433 bytes)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957888" y="1423988"/>
            <a:ext cx="2157412" cy="2005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7798" name="WordArt 6"/>
          <p:cNvSpPr>
            <a:spLocks noChangeArrowheads="1" noChangeShapeType="1" noTextEdit="1"/>
          </p:cNvSpPr>
          <p:nvPr/>
        </p:nvSpPr>
        <p:spPr bwMode="auto">
          <a:xfrm>
            <a:off x="1238250" y="4248150"/>
            <a:ext cx="3581400" cy="12573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 Black"/>
              </a:rPr>
              <a:t>15°</a:t>
            </a:r>
          </a:p>
        </p:txBody>
      </p:sp>
      <p:sp>
        <p:nvSpPr>
          <p:cNvPr id="417799" name="Text Box 7"/>
          <p:cNvSpPr txBox="1">
            <a:spLocks noChangeArrowheads="1"/>
          </p:cNvSpPr>
          <p:nvPr/>
        </p:nvSpPr>
        <p:spPr bwMode="auto">
          <a:xfrm>
            <a:off x="1955800" y="5862638"/>
            <a:ext cx="3375025" cy="82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4800" b="1">
                <a:latin typeface="Times New Roman" pitchFamily="18" charset="0"/>
              </a:rPr>
              <a:t>(360°/24hrs)</a:t>
            </a:r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7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7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7798" grpId="0" animBg="1"/>
      <p:bldP spid="417799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2" descr="timezone"/>
          <p:cNvPicPr>
            <a:picLocks noChangeAspect="1" noChangeArrowheads="1"/>
          </p:cNvPicPr>
          <p:nvPr>
            <p:ph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304800" y="228600"/>
            <a:ext cx="8574088" cy="5002213"/>
          </a:xfrm>
          <a:noFill/>
        </p:spPr>
      </p:pic>
      <p:sp>
        <p:nvSpPr>
          <p:cNvPr id="38915" name="WordArt 3"/>
          <p:cNvSpPr>
            <a:spLocks noChangeArrowheads="1" noChangeShapeType="1" noTextEdit="1"/>
          </p:cNvSpPr>
          <p:nvPr/>
        </p:nvSpPr>
        <p:spPr bwMode="auto">
          <a:xfrm>
            <a:off x="533400" y="5334000"/>
            <a:ext cx="8153400" cy="1285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38100">
                  <a:solidFill>
                    <a:schemeClr val="bg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HOW MANY TIME ZONES?</a:t>
            </a: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2" name="Picture 2" descr="the_world_as_it_turns_pr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40963" name="WordArt 3"/>
          <p:cNvSpPr>
            <a:spLocks noChangeArrowheads="1" noChangeShapeType="1" noTextEdit="1"/>
          </p:cNvSpPr>
          <p:nvPr/>
        </p:nvSpPr>
        <p:spPr bwMode="auto">
          <a:xfrm>
            <a:off x="609600" y="457200"/>
            <a:ext cx="8153400" cy="1285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38100">
                  <a:solidFill>
                    <a:schemeClr val="bg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HOW MANY TIME ZONES?</a:t>
            </a:r>
          </a:p>
        </p:txBody>
      </p:sp>
      <p:sp>
        <p:nvSpPr>
          <p:cNvPr id="421892" name="WordArt 4"/>
          <p:cNvSpPr>
            <a:spLocks noChangeArrowheads="1" noChangeShapeType="1" noTextEdit="1"/>
          </p:cNvSpPr>
          <p:nvPr/>
        </p:nvSpPr>
        <p:spPr bwMode="auto">
          <a:xfrm>
            <a:off x="2211388" y="2428875"/>
            <a:ext cx="4719637" cy="2743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fr-FR" sz="3600" b="1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 Black"/>
              </a:rPr>
              <a:t>24 TIME ZONES</a:t>
            </a:r>
          </a:p>
          <a:p>
            <a:pPr algn="ctr"/>
            <a:r>
              <a:rPr lang="fr-FR" sz="3600" b="1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 Black"/>
              </a:rPr>
              <a:t>15° APART</a:t>
            </a:r>
            <a:endParaRPr lang="en-US" sz="3600" b="1" i="1" kern="10">
              <a:ln w="9525">
                <a:solidFill>
                  <a:srgbClr val="000000"/>
                </a:solidFill>
                <a:round/>
                <a:headEnd/>
                <a:tailEnd/>
              </a:ln>
              <a:effectLst>
                <a:outerShdw dist="35921" dir="2700000" algn="ctr" rotWithShape="0">
                  <a:srgbClr val="808080">
                    <a:alpha val="79999"/>
                  </a:srgbClr>
                </a:outerShdw>
              </a:effectLst>
              <a:latin typeface="Arial Black"/>
            </a:endParaRPr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1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189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the_world_as_it_turns_qx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0" y="5800725"/>
            <a:ext cx="9144000" cy="10572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6148" name="WordArt 4"/>
          <p:cNvSpPr>
            <a:spLocks noChangeArrowheads="1" noChangeShapeType="1" noTextEdit="1"/>
          </p:cNvSpPr>
          <p:nvPr/>
        </p:nvSpPr>
        <p:spPr bwMode="auto">
          <a:xfrm>
            <a:off x="2216150" y="323850"/>
            <a:ext cx="5053013" cy="1219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spc="720">
                <a:ln w="25400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3378596" algn="ctr" rotWithShape="0">
                    <a:srgbClr val="4D4D4D">
                      <a:alpha val="79999"/>
                    </a:srgbClr>
                  </a:outerShdw>
                </a:effectLst>
                <a:latin typeface="Arial Black"/>
              </a:rPr>
              <a:t>Latitude &amp; Longitude</a:t>
            </a:r>
          </a:p>
        </p:txBody>
      </p:sp>
      <p:sp>
        <p:nvSpPr>
          <p:cNvPr id="6149" name="WordArt 6"/>
          <p:cNvSpPr>
            <a:spLocks noChangeArrowheads="1" noChangeShapeType="1" noTextEdit="1"/>
          </p:cNvSpPr>
          <p:nvPr/>
        </p:nvSpPr>
        <p:spPr bwMode="auto">
          <a:xfrm>
            <a:off x="2257425" y="6477000"/>
            <a:ext cx="45720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900" kern="10" spc="180">
                <a:ln w="9525">
                  <a:noFill/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45791" dir="3378596" algn="ctr" rotWithShape="0">
                    <a:srgbClr val="4D4D4D">
                      <a:alpha val="79999"/>
                    </a:srgbClr>
                  </a:outerShdw>
                </a:effectLst>
                <a:latin typeface="Arial Black"/>
              </a:rPr>
              <a:t>©Mark Place, 2008-2009</a:t>
            </a:r>
          </a:p>
          <a:p>
            <a:pPr algn="ctr"/>
            <a:r>
              <a:rPr lang="en-US" sz="900" kern="10" spc="180">
                <a:ln w="9525">
                  <a:noFill/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45791" dir="3378596" algn="ctr" rotWithShape="0">
                    <a:srgbClr val="4D4D4D">
                      <a:alpha val="79999"/>
                    </a:srgbClr>
                  </a:outerShdw>
                </a:effectLst>
                <a:latin typeface="Arial Black"/>
              </a:rPr>
              <a:t> www.LearnEarthScience.com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905000" y="2819400"/>
            <a:ext cx="5029200" cy="120015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88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dirty="0"/>
              <a:t>Notes packet </a:t>
            </a:r>
          </a:p>
          <a:p>
            <a:pPr eaLnBrk="1" hangingPunct="1">
              <a:defRPr/>
            </a:pPr>
            <a:r>
              <a:rPr lang="en-US" dirty="0"/>
              <a:t>p. 22 – What is Latitude Do Now/HW</a:t>
            </a:r>
          </a:p>
          <a:p>
            <a:pPr eaLnBrk="1" hangingPunct="1">
              <a:defRPr/>
            </a:pPr>
            <a:r>
              <a:rPr lang="en-US" dirty="0"/>
              <a:t>p. 23 – What is Longitude Do Now/HW</a:t>
            </a:r>
          </a:p>
          <a:p>
            <a:pPr eaLnBrk="1" hangingPunct="1">
              <a:defRPr/>
            </a:pPr>
            <a:r>
              <a:rPr lang="en-US" dirty="0"/>
              <a:t>p. 24 – Plotting Latitude and Longitude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10" name="Picture 2" descr="the_world_as_it_turns_pr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43011" name="WordArt 3"/>
          <p:cNvSpPr>
            <a:spLocks noChangeArrowheads="1" noChangeShapeType="1" noTextEdit="1"/>
          </p:cNvSpPr>
          <p:nvPr/>
        </p:nvSpPr>
        <p:spPr bwMode="auto">
          <a:xfrm>
            <a:off x="1219200" y="971550"/>
            <a:ext cx="6705600" cy="26574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spc="720">
                <a:ln w="25400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AAAAA"/>
                    </a:gs>
                    <a:gs pos="100000">
                      <a:srgbClr val="FFFFFF"/>
                    </a:gs>
                  </a:gsLst>
                  <a:lin ang="5400000" scaled="1"/>
                </a:gradFill>
                <a:effectLst>
                  <a:outerShdw dist="45791" dir="3378596" algn="ctr" rotWithShape="0">
                    <a:srgbClr val="4D4D4D">
                      <a:alpha val="79999"/>
                    </a:srgbClr>
                  </a:outerShdw>
                </a:effectLst>
                <a:latin typeface="Arial Black"/>
              </a:rPr>
              <a:t>People on the</a:t>
            </a:r>
          </a:p>
          <a:p>
            <a:pPr algn="ctr"/>
            <a:r>
              <a:rPr lang="en-US" sz="3600" kern="10" spc="720">
                <a:ln w="25400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AAAAA"/>
                    </a:gs>
                    <a:gs pos="100000">
                      <a:srgbClr val="FFFFFF"/>
                    </a:gs>
                  </a:gsLst>
                  <a:lin ang="5400000" scaled="1"/>
                </a:gradFill>
                <a:effectLst>
                  <a:outerShdw dist="45791" dir="3378596" algn="ctr" rotWithShape="0">
                    <a:srgbClr val="4D4D4D">
                      <a:alpha val="79999"/>
                    </a:srgbClr>
                  </a:outerShdw>
                </a:effectLst>
                <a:latin typeface="Arial Black"/>
              </a:rPr>
              <a:t>same line of</a:t>
            </a:r>
          </a:p>
          <a:p>
            <a:pPr algn="ctr"/>
            <a:r>
              <a:rPr lang="en-US" sz="3600" kern="10" spc="720">
                <a:ln w="25400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AAAAA"/>
                    </a:gs>
                    <a:gs pos="100000">
                      <a:srgbClr val="FFFFFF"/>
                    </a:gs>
                  </a:gsLst>
                  <a:lin ang="5400000" scaled="1"/>
                </a:gradFill>
                <a:effectLst>
                  <a:outerShdw dist="45791" dir="3378596" algn="ctr" rotWithShape="0">
                    <a:srgbClr val="4D4D4D">
                      <a:alpha val="79999"/>
                    </a:srgbClr>
                  </a:outerShdw>
                </a:effectLst>
                <a:latin typeface="Arial Black"/>
              </a:rPr>
              <a:t>longitude have</a:t>
            </a:r>
          </a:p>
          <a:p>
            <a:pPr algn="ctr"/>
            <a:r>
              <a:rPr lang="en-US" sz="3600" kern="10" spc="720">
                <a:ln w="25400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AAAAA"/>
                    </a:gs>
                    <a:gs pos="100000">
                      <a:srgbClr val="FFFFFF"/>
                    </a:gs>
                  </a:gsLst>
                  <a:lin ang="5400000" scaled="1"/>
                </a:gradFill>
                <a:effectLst>
                  <a:outerShdw dist="45791" dir="3378596" algn="ctr" rotWithShape="0">
                    <a:srgbClr val="4D4D4D">
                      <a:alpha val="79999"/>
                    </a:srgbClr>
                  </a:outerShdw>
                </a:effectLst>
                <a:latin typeface="Arial Black"/>
              </a:rPr>
              <a:t>the same</a:t>
            </a:r>
          </a:p>
        </p:txBody>
      </p:sp>
      <p:sp>
        <p:nvSpPr>
          <p:cNvPr id="423940" name="WordArt 4"/>
          <p:cNvSpPr>
            <a:spLocks noChangeArrowheads="1" noChangeShapeType="1" noTextEdit="1"/>
          </p:cNvSpPr>
          <p:nvPr/>
        </p:nvSpPr>
        <p:spPr bwMode="auto">
          <a:xfrm>
            <a:off x="1795463" y="3971925"/>
            <a:ext cx="6019800" cy="128587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US" sz="3600" kern="10">
                <a:ln w="38100">
                  <a:solidFill>
                    <a:srgbClr val="FF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CCFF"/>
                    </a:gs>
                    <a:gs pos="100000">
                      <a:schemeClr val="bg1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Local Time</a:t>
            </a:r>
          </a:p>
        </p:txBody>
      </p:sp>
    </p:spTree>
  </p:cSld>
  <p:clrMapOvr>
    <a:masterClrMapping/>
  </p:clrMapOvr>
  <p:transition spd="slow"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3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3940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058" name="Picture 2" descr="the_world_as_it_turns_pr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45059" name="Text Box 3"/>
          <p:cNvSpPr txBox="1">
            <a:spLocks noChangeArrowheads="1"/>
          </p:cNvSpPr>
          <p:nvPr/>
        </p:nvSpPr>
        <p:spPr bwMode="auto">
          <a:xfrm>
            <a:off x="228600" y="304800"/>
            <a:ext cx="18415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endParaRPr lang="en-US" altLang="en-US" sz="480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45060" name="Text Box 4"/>
          <p:cNvSpPr txBox="1">
            <a:spLocks noChangeArrowheads="1"/>
          </p:cNvSpPr>
          <p:nvPr/>
        </p:nvSpPr>
        <p:spPr bwMode="auto">
          <a:xfrm>
            <a:off x="514350" y="898525"/>
            <a:ext cx="6886575" cy="253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4000">
                <a:latin typeface="Times New Roman" pitchFamily="18" charset="0"/>
              </a:rPr>
              <a:t>Example:  Two students record a</a:t>
            </a:r>
          </a:p>
          <a:p>
            <a:pPr eaLnBrk="1" hangingPunct="1"/>
            <a:r>
              <a:rPr lang="en-US" altLang="en-US" sz="4000">
                <a:latin typeface="Times New Roman" pitchFamily="18" charset="0"/>
              </a:rPr>
              <a:t>difference in local time of two</a:t>
            </a:r>
          </a:p>
          <a:p>
            <a:pPr eaLnBrk="1" hangingPunct="1"/>
            <a:r>
              <a:rPr lang="en-US" altLang="en-US" sz="4000">
                <a:latin typeface="Times New Roman" pitchFamily="18" charset="0"/>
              </a:rPr>
              <a:t>hours.  How many degrees of </a:t>
            </a:r>
          </a:p>
          <a:p>
            <a:pPr eaLnBrk="1" hangingPunct="1"/>
            <a:r>
              <a:rPr lang="en-US" altLang="en-US" sz="4000">
                <a:latin typeface="Times New Roman" pitchFamily="18" charset="0"/>
              </a:rPr>
              <a:t>longitude apart are they?</a:t>
            </a:r>
          </a:p>
        </p:txBody>
      </p:sp>
      <p:sp>
        <p:nvSpPr>
          <p:cNvPr id="425989" name="WordArt 5"/>
          <p:cNvSpPr>
            <a:spLocks noChangeArrowheads="1" noChangeShapeType="1" noTextEdit="1"/>
          </p:cNvSpPr>
          <p:nvPr/>
        </p:nvSpPr>
        <p:spPr bwMode="auto">
          <a:xfrm>
            <a:off x="990600" y="3810000"/>
            <a:ext cx="4800600" cy="16478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25400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</a:rPr>
              <a:t>15° x 2 hours  = 30°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5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259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259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5989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10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38400" y="2116138"/>
            <a:ext cx="5038725" cy="4370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7107" name="WordArt 3"/>
          <p:cNvSpPr>
            <a:spLocks noChangeArrowheads="1" noChangeShapeType="1" noTextEdit="1"/>
          </p:cNvSpPr>
          <p:nvPr/>
        </p:nvSpPr>
        <p:spPr bwMode="auto">
          <a:xfrm>
            <a:off x="228600" y="228600"/>
            <a:ext cx="8686800" cy="1817688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pPr algn="ctr"/>
            <a:r>
              <a:rPr lang="en-US" sz="3600" kern="10">
                <a:ln w="254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Impact"/>
              </a:rPr>
              <a:t>Topography / Contour  Maps</a:t>
            </a:r>
          </a:p>
        </p:txBody>
      </p:sp>
      <p:sp>
        <p:nvSpPr>
          <p:cNvPr id="47108" name="TextBox 1"/>
          <p:cNvSpPr txBox="1">
            <a:spLocks noChangeArrowheads="1"/>
          </p:cNvSpPr>
          <p:nvPr/>
        </p:nvSpPr>
        <p:spPr bwMode="auto">
          <a:xfrm>
            <a:off x="2438400" y="2286000"/>
            <a:ext cx="6324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altLang="en-US"/>
              <a:t>Elevation of the land (hills and valleys)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15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9200" y="1058863"/>
            <a:ext cx="6934200" cy="601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9155" name="WordArt 3"/>
          <p:cNvSpPr>
            <a:spLocks noChangeArrowheads="1" noChangeShapeType="1" noTextEdit="1"/>
          </p:cNvSpPr>
          <p:nvPr/>
        </p:nvSpPr>
        <p:spPr bwMode="auto">
          <a:xfrm>
            <a:off x="228600" y="228600"/>
            <a:ext cx="8686800" cy="10668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pPr algn="ctr"/>
            <a:r>
              <a:rPr lang="en-US" sz="3600" kern="10">
                <a:ln w="254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Impact"/>
              </a:rPr>
              <a:t>What is the purpose?</a:t>
            </a:r>
          </a:p>
        </p:txBody>
      </p:sp>
      <p:sp>
        <p:nvSpPr>
          <p:cNvPr id="49156" name="TextBox 1"/>
          <p:cNvSpPr txBox="1">
            <a:spLocks noChangeArrowheads="1"/>
          </p:cNvSpPr>
          <p:nvPr/>
        </p:nvSpPr>
        <p:spPr bwMode="auto">
          <a:xfrm>
            <a:off x="1219200" y="1198563"/>
            <a:ext cx="6781800" cy="95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altLang="en-US" sz="2800">
                <a:solidFill>
                  <a:srgbClr val="FF0000"/>
                </a:solidFill>
              </a:rPr>
              <a:t>To show the Elevation of the land (hills and valleys) above and below sea level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AutoShape 2"/>
          <p:cNvSpPr>
            <a:spLocks noChangeArrowheads="1"/>
          </p:cNvSpPr>
          <p:nvPr/>
        </p:nvSpPr>
        <p:spPr bwMode="auto">
          <a:xfrm>
            <a:off x="609600" y="2362200"/>
            <a:ext cx="8077200" cy="4191000"/>
          </a:xfrm>
          <a:prstGeom prst="roundRect">
            <a:avLst>
              <a:gd name="adj" fmla="val 16667"/>
            </a:avLst>
          </a:prstGeom>
          <a:solidFill>
            <a:srgbClr val="000000">
              <a:alpha val="58038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51203" name="WordArt 3"/>
          <p:cNvSpPr>
            <a:spLocks noChangeArrowheads="1" noChangeShapeType="1" noTextEdit="1"/>
          </p:cNvSpPr>
          <p:nvPr/>
        </p:nvSpPr>
        <p:spPr bwMode="auto">
          <a:xfrm>
            <a:off x="381000" y="228600"/>
            <a:ext cx="8382000" cy="18129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25400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r="100000" b="10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Electrox "/>
              </a:rPr>
              <a:t>Who uses topographic maps?</a:t>
            </a:r>
          </a:p>
        </p:txBody>
      </p:sp>
      <p:sp>
        <p:nvSpPr>
          <p:cNvPr id="436228" name="WordArt 4"/>
          <p:cNvSpPr>
            <a:spLocks noChangeArrowheads="1" noChangeShapeType="1" noTextEdit="1"/>
          </p:cNvSpPr>
          <p:nvPr/>
        </p:nvSpPr>
        <p:spPr bwMode="auto">
          <a:xfrm>
            <a:off x="838200" y="2786063"/>
            <a:ext cx="3505200" cy="128587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US" sz="3600" kern="10">
                <a:ln w="25400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Agent Orange"/>
              </a:rPr>
              <a:t>the military</a:t>
            </a:r>
          </a:p>
        </p:txBody>
      </p:sp>
      <p:sp>
        <p:nvSpPr>
          <p:cNvPr id="436229" name="WordArt 5"/>
          <p:cNvSpPr>
            <a:spLocks noChangeArrowheads="1" noChangeShapeType="1" noTextEdit="1"/>
          </p:cNvSpPr>
          <p:nvPr/>
        </p:nvSpPr>
        <p:spPr bwMode="auto">
          <a:xfrm>
            <a:off x="5410200" y="2786063"/>
            <a:ext cx="2847975" cy="128587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US" sz="3600" kern="10">
                <a:ln w="25400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Agent Orange"/>
              </a:rPr>
              <a:t>miners</a:t>
            </a:r>
          </a:p>
        </p:txBody>
      </p:sp>
      <p:sp>
        <p:nvSpPr>
          <p:cNvPr id="436230" name="WordArt 6"/>
          <p:cNvSpPr>
            <a:spLocks noChangeArrowheads="1" noChangeShapeType="1" noTextEdit="1"/>
          </p:cNvSpPr>
          <p:nvPr/>
        </p:nvSpPr>
        <p:spPr bwMode="auto">
          <a:xfrm>
            <a:off x="1447800" y="4724400"/>
            <a:ext cx="2847975" cy="128587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US" sz="3600" kern="10">
                <a:ln w="25400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Agent Orange"/>
              </a:rPr>
              <a:t>police</a:t>
            </a:r>
          </a:p>
        </p:txBody>
      </p:sp>
      <p:sp>
        <p:nvSpPr>
          <p:cNvPr id="436231" name="WordArt 7"/>
          <p:cNvSpPr>
            <a:spLocks noChangeArrowheads="1" noChangeShapeType="1" noTextEdit="1"/>
          </p:cNvSpPr>
          <p:nvPr/>
        </p:nvSpPr>
        <p:spPr bwMode="auto">
          <a:xfrm>
            <a:off x="5562600" y="4724400"/>
            <a:ext cx="2847975" cy="128587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US" sz="3600" kern="10">
                <a:ln w="25400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Agent Orange"/>
              </a:rPr>
              <a:t>farmers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436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6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6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436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6228" grpId="0" animBg="1"/>
      <p:bldP spid="436229" grpId="0" animBg="1"/>
      <p:bldP spid="436230" grpId="0" animBg="1"/>
      <p:bldP spid="436231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AutoShape 2"/>
          <p:cNvSpPr>
            <a:spLocks noChangeArrowheads="1"/>
          </p:cNvSpPr>
          <p:nvPr/>
        </p:nvSpPr>
        <p:spPr bwMode="auto">
          <a:xfrm>
            <a:off x="228600" y="3200400"/>
            <a:ext cx="8763000" cy="3200400"/>
          </a:xfrm>
          <a:prstGeom prst="roundRect">
            <a:avLst>
              <a:gd name="adj" fmla="val 16667"/>
            </a:avLst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438275" name="WordArt 3"/>
          <p:cNvSpPr>
            <a:spLocks noChangeArrowheads="1" noChangeShapeType="1" noTextEdit="1"/>
          </p:cNvSpPr>
          <p:nvPr/>
        </p:nvSpPr>
        <p:spPr bwMode="auto">
          <a:xfrm>
            <a:off x="381000" y="381000"/>
            <a:ext cx="8382000" cy="2362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eaLnBrk="1" hangingPunct="1">
              <a:defRPr/>
            </a:pPr>
            <a:r>
              <a:rPr lang="en-US" sz="3600" kern="10">
                <a:ln w="25400">
                  <a:solidFill>
                    <a:schemeClr val="tx1"/>
                  </a:solidFill>
                  <a:round/>
                  <a:headEnd/>
                  <a:tailEnd/>
                </a:ln>
                <a:blipFill dpi="0" rotWithShape="0">
                  <a:blip r:embed="rId3"/>
                  <a:srcRect/>
                  <a:stretch>
                    <a:fillRect r="-278"/>
                  </a:stretch>
                </a:blip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Funny Pages"/>
              </a:rPr>
              <a:t>When might someone</a:t>
            </a:r>
          </a:p>
          <a:p>
            <a:pPr algn="ctr" eaLnBrk="1" hangingPunct="1">
              <a:defRPr/>
            </a:pPr>
            <a:r>
              <a:rPr lang="en-US" sz="3600" kern="10">
                <a:ln w="25400">
                  <a:solidFill>
                    <a:schemeClr val="tx1"/>
                  </a:solidFill>
                  <a:round/>
                  <a:headEnd/>
                  <a:tailEnd/>
                </a:ln>
                <a:blipFill dpi="0" rotWithShape="0">
                  <a:blip r:embed="rId3"/>
                  <a:srcRect/>
                  <a:stretch>
                    <a:fillRect r="-278"/>
                  </a:stretch>
                </a:blip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Funny Pages"/>
              </a:rPr>
              <a:t>use a topographic </a:t>
            </a:r>
          </a:p>
          <a:p>
            <a:pPr algn="ctr" eaLnBrk="1" hangingPunct="1">
              <a:defRPr/>
            </a:pPr>
            <a:r>
              <a:rPr lang="en-US" sz="3600" kern="10">
                <a:ln w="25400">
                  <a:solidFill>
                    <a:schemeClr val="tx1"/>
                  </a:solidFill>
                  <a:round/>
                  <a:headEnd/>
                  <a:tailEnd/>
                </a:ln>
                <a:blipFill dpi="0" rotWithShape="0">
                  <a:blip r:embed="rId3"/>
                  <a:srcRect/>
                  <a:stretch>
                    <a:fillRect r="-278"/>
                  </a:stretch>
                </a:blip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Funny Pages"/>
              </a:rPr>
              <a:t>map?</a:t>
            </a:r>
          </a:p>
        </p:txBody>
      </p:sp>
      <p:sp>
        <p:nvSpPr>
          <p:cNvPr id="438276" name="WordArt 4"/>
          <p:cNvSpPr>
            <a:spLocks noChangeArrowheads="1" noChangeShapeType="1" noTextEdit="1"/>
          </p:cNvSpPr>
          <p:nvPr/>
        </p:nvSpPr>
        <p:spPr bwMode="auto">
          <a:xfrm>
            <a:off x="1066800" y="3429000"/>
            <a:ext cx="3505200" cy="990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25400">
                  <a:solidFill>
                    <a:schemeClr val="tx1"/>
                  </a:solidFill>
                  <a:round/>
                  <a:headEnd/>
                  <a:tailEnd/>
                </a:ln>
                <a:blipFill dpi="0" rotWithShape="1">
                  <a:blip r:embed="rId4"/>
                  <a:srcRect/>
                  <a:stretch>
                    <a:fillRect/>
                  </a:stretch>
                </a:blip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Yard Sale"/>
              </a:rPr>
              <a:t>plan a hiking trip</a:t>
            </a:r>
          </a:p>
        </p:txBody>
      </p:sp>
      <p:sp>
        <p:nvSpPr>
          <p:cNvPr id="438277" name="WordArt 5"/>
          <p:cNvSpPr>
            <a:spLocks noChangeArrowheads="1" noChangeShapeType="1" noTextEdit="1"/>
          </p:cNvSpPr>
          <p:nvPr/>
        </p:nvSpPr>
        <p:spPr bwMode="auto">
          <a:xfrm rot="349774">
            <a:off x="457200" y="4953000"/>
            <a:ext cx="3133725" cy="128587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US" sz="3600" kern="10">
                <a:ln w="25400">
                  <a:solidFill>
                    <a:schemeClr val="tx1"/>
                  </a:solidFill>
                  <a:round/>
                  <a:headEnd/>
                  <a:tailEnd/>
                </a:ln>
                <a:blipFill dpi="0" rotWithShape="1">
                  <a:blip r:embed="rId4"/>
                  <a:srcRect/>
                  <a:stretch>
                    <a:fillRect/>
                  </a:stretch>
                </a:blip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Yard Sale"/>
              </a:rPr>
              <a:t>landscaping</a:t>
            </a:r>
          </a:p>
        </p:txBody>
      </p:sp>
      <p:sp>
        <p:nvSpPr>
          <p:cNvPr id="438278" name="WordArt 6"/>
          <p:cNvSpPr>
            <a:spLocks noChangeArrowheads="1" noChangeShapeType="1" noTextEdit="1"/>
          </p:cNvSpPr>
          <p:nvPr/>
        </p:nvSpPr>
        <p:spPr bwMode="auto">
          <a:xfrm rot="354549">
            <a:off x="5638800" y="3200400"/>
            <a:ext cx="3133725" cy="128587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US" sz="3600" kern="10">
                <a:ln w="25400">
                  <a:solidFill>
                    <a:schemeClr val="tx1"/>
                  </a:solidFill>
                  <a:round/>
                  <a:headEnd/>
                  <a:tailEnd/>
                </a:ln>
                <a:blipFill dpi="0" rotWithShape="1">
                  <a:blip r:embed="rId4"/>
                  <a:srcRect/>
                  <a:stretch>
                    <a:fillRect/>
                  </a:stretch>
                </a:blip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Yard Sale"/>
              </a:rPr>
              <a:t>building homes</a:t>
            </a:r>
          </a:p>
        </p:txBody>
      </p:sp>
      <p:sp>
        <p:nvSpPr>
          <p:cNvPr id="438279" name="WordArt 7"/>
          <p:cNvSpPr>
            <a:spLocks noChangeArrowheads="1" noChangeShapeType="1" noTextEdit="1"/>
          </p:cNvSpPr>
          <p:nvPr/>
        </p:nvSpPr>
        <p:spPr bwMode="auto">
          <a:xfrm rot="451845">
            <a:off x="4572000" y="4953000"/>
            <a:ext cx="3133725" cy="128587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US" sz="3600" kern="10">
                <a:ln w="25400">
                  <a:solidFill>
                    <a:schemeClr val="tx1"/>
                  </a:solidFill>
                  <a:round/>
                  <a:headEnd/>
                  <a:tailEnd/>
                </a:ln>
                <a:blipFill dpi="0" rotWithShape="1">
                  <a:blip r:embed="rId4"/>
                  <a:srcRect/>
                  <a:stretch>
                    <a:fillRect/>
                  </a:stretch>
                </a:blip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Yard Sale"/>
              </a:rPr>
              <a:t>road building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8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8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8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8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8276" grpId="0" animBg="1"/>
      <p:bldP spid="438277" grpId="0" animBg="1"/>
      <p:bldP spid="438278" grpId="0" animBg="1"/>
      <p:bldP spid="438279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2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52600" y="3124200"/>
            <a:ext cx="3505200" cy="2309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5299" name="WordArt 3"/>
          <p:cNvSpPr>
            <a:spLocks noChangeArrowheads="1" noChangeShapeType="1" noTextEdit="1"/>
          </p:cNvSpPr>
          <p:nvPr/>
        </p:nvSpPr>
        <p:spPr bwMode="auto">
          <a:xfrm>
            <a:off x="914400" y="685800"/>
            <a:ext cx="5181600" cy="2133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38100">
                  <a:solidFill>
                    <a:srgbClr val="CCCCFF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I Did This!"/>
              </a:rPr>
              <a:t>Contour Interval?</a:t>
            </a:r>
          </a:p>
        </p:txBody>
      </p:sp>
      <p:sp>
        <p:nvSpPr>
          <p:cNvPr id="440324" name="WordArt 4"/>
          <p:cNvSpPr>
            <a:spLocks noChangeArrowheads="1" noChangeShapeType="1" noTextEdit="1"/>
          </p:cNvSpPr>
          <p:nvPr/>
        </p:nvSpPr>
        <p:spPr bwMode="auto">
          <a:xfrm>
            <a:off x="6553200" y="2895600"/>
            <a:ext cx="1924050" cy="26670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 xmlns="">
                <a:effectLst/>
              </a14:hiddenEffects>
            </a:ext>
          </a:extLst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pPr algn="ctr" eaLnBrk="1" hangingPunct="1">
              <a:defRPr/>
            </a:pPr>
            <a:r>
              <a:rPr lang="en-US" sz="3600" kern="10">
                <a:ln w="25400">
                  <a:solidFill>
                    <a:srgbClr val="CC99FF"/>
                  </a:solidFill>
                  <a:round/>
                  <a:headEnd/>
                  <a:tailEnd/>
                </a:ln>
                <a:blipFill dpi="0" rotWithShape="1">
                  <a:blip r:embed="rId4"/>
                  <a:srcRect/>
                  <a:stretch>
                    <a:fillRect r="-82042"/>
                  </a:stretch>
                </a:blipFill>
                <a:latin typeface="Hillock (BRK)"/>
              </a:rPr>
              <a:t>25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85800" y="228600"/>
            <a:ext cx="2895600" cy="523875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6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2800" dirty="0"/>
              <a:t>Map 1 Practice</a:t>
            </a:r>
          </a:p>
        </p:txBody>
      </p:sp>
      <p:sp>
        <p:nvSpPr>
          <p:cNvPr id="55304" name="TextBox 2"/>
          <p:cNvSpPr txBox="1">
            <a:spLocks noChangeArrowheads="1"/>
          </p:cNvSpPr>
          <p:nvPr/>
        </p:nvSpPr>
        <p:spPr bwMode="auto">
          <a:xfrm>
            <a:off x="3346450" y="3581400"/>
            <a:ext cx="381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altLang="en-US" sz="2800"/>
              <a:t>X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2370" name="AutoShape 2"/>
          <p:cNvSpPr>
            <a:spLocks noChangeArrowheads="1"/>
          </p:cNvSpPr>
          <p:nvPr/>
        </p:nvSpPr>
        <p:spPr bwMode="auto">
          <a:xfrm>
            <a:off x="130175" y="4038600"/>
            <a:ext cx="8709025" cy="2514600"/>
          </a:xfrm>
          <a:prstGeom prst="roundRect">
            <a:avLst>
              <a:gd name="adj" fmla="val 16667"/>
            </a:avLst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pic>
        <p:nvPicPr>
          <p:cNvPr id="5734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5064125" cy="341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42372" name="WordArt 4"/>
          <p:cNvSpPr>
            <a:spLocks noChangeArrowheads="1" noChangeShapeType="1" noTextEdit="1"/>
          </p:cNvSpPr>
          <p:nvPr/>
        </p:nvSpPr>
        <p:spPr bwMode="auto">
          <a:xfrm>
            <a:off x="6324600" y="228600"/>
            <a:ext cx="2495550" cy="1905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Fearless"/>
              </a:rPr>
              <a:t>Contour </a:t>
            </a:r>
          </a:p>
          <a:p>
            <a:pPr algn="ctr"/>
            <a:r>
              <a:rPr 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Fearless"/>
              </a:rPr>
              <a:t>Interval?</a:t>
            </a:r>
          </a:p>
        </p:txBody>
      </p:sp>
      <p:sp>
        <p:nvSpPr>
          <p:cNvPr id="442373" name="WordArt 5"/>
          <p:cNvSpPr>
            <a:spLocks noChangeArrowheads="1" noChangeShapeType="1" noTextEdit="1"/>
          </p:cNvSpPr>
          <p:nvPr/>
        </p:nvSpPr>
        <p:spPr bwMode="auto">
          <a:xfrm>
            <a:off x="247650" y="4419600"/>
            <a:ext cx="4324350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Fearless"/>
              </a:rPr>
              <a:t>Elevation of "A"?</a:t>
            </a:r>
          </a:p>
        </p:txBody>
      </p:sp>
      <p:sp>
        <p:nvSpPr>
          <p:cNvPr id="442374" name="WordArt 6"/>
          <p:cNvSpPr>
            <a:spLocks noChangeArrowheads="1" noChangeShapeType="1" noTextEdit="1"/>
          </p:cNvSpPr>
          <p:nvPr/>
        </p:nvSpPr>
        <p:spPr bwMode="auto">
          <a:xfrm>
            <a:off x="247650" y="5562600"/>
            <a:ext cx="4324350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Fearless"/>
              </a:rPr>
              <a:t>Elevation of "B"?</a:t>
            </a:r>
          </a:p>
        </p:txBody>
      </p:sp>
      <p:sp>
        <p:nvSpPr>
          <p:cNvPr id="442375" name="WordArt 7"/>
          <p:cNvSpPr>
            <a:spLocks noChangeArrowheads="1" noChangeShapeType="1" noTextEdit="1"/>
          </p:cNvSpPr>
          <p:nvPr/>
        </p:nvSpPr>
        <p:spPr bwMode="auto">
          <a:xfrm>
            <a:off x="6705600" y="2286000"/>
            <a:ext cx="1619250" cy="15240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pPr algn="ctr"/>
            <a:r>
              <a:rPr lang="en-US" sz="3600" kern="10">
                <a:ln w="3810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Impact"/>
              </a:rPr>
              <a:t>20</a:t>
            </a:r>
          </a:p>
        </p:txBody>
      </p:sp>
      <p:sp>
        <p:nvSpPr>
          <p:cNvPr id="442376" name="WordArt 8"/>
          <p:cNvSpPr>
            <a:spLocks noChangeArrowheads="1" noChangeShapeType="1" noTextEdit="1"/>
          </p:cNvSpPr>
          <p:nvPr/>
        </p:nvSpPr>
        <p:spPr bwMode="auto">
          <a:xfrm>
            <a:off x="5181600" y="4419600"/>
            <a:ext cx="3505200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25400">
                  <a:solidFill>
                    <a:schemeClr val="tx1"/>
                  </a:solidFill>
                  <a:round/>
                  <a:headEnd/>
                  <a:tailEnd/>
                </a:ln>
                <a:blipFill dpi="0" rotWithShape="1">
                  <a:blip r:embed="rId4"/>
                  <a:srcRect/>
                  <a:stretch>
                    <a:fillRect/>
                  </a:stretch>
                </a:blipFill>
                <a:latin typeface="Vitamin"/>
              </a:rPr>
              <a:t>540</a:t>
            </a:r>
          </a:p>
        </p:txBody>
      </p:sp>
      <p:sp>
        <p:nvSpPr>
          <p:cNvPr id="442377" name="WordArt 9"/>
          <p:cNvSpPr>
            <a:spLocks noChangeArrowheads="1" noChangeShapeType="1" noTextEdit="1"/>
          </p:cNvSpPr>
          <p:nvPr/>
        </p:nvSpPr>
        <p:spPr bwMode="auto">
          <a:xfrm>
            <a:off x="5181600" y="5562600"/>
            <a:ext cx="3505200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25400">
                  <a:solidFill>
                    <a:schemeClr val="tx1"/>
                  </a:solidFill>
                  <a:round/>
                  <a:headEnd/>
                  <a:tailEnd/>
                </a:ln>
                <a:blipFill dpi="0" rotWithShape="1">
                  <a:blip r:embed="rId5"/>
                  <a:srcRect/>
                  <a:stretch>
                    <a:fillRect/>
                  </a:stretch>
                </a:blipFill>
                <a:latin typeface="Vitamin"/>
              </a:rPr>
              <a:t>580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500"/>
                                        <p:tgtEl>
                                          <p:spTgt spid="442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42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6" dur="500"/>
                                        <p:tgtEl>
                                          <p:spTgt spid="442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0" dur="500"/>
                                        <p:tgtEl>
                                          <p:spTgt spid="442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2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4" dur="500"/>
                                        <p:tgtEl>
                                          <p:spTgt spid="442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2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2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2370" grpId="0" animBg="1"/>
      <p:bldP spid="442372" grpId="0" animBg="1"/>
      <p:bldP spid="442373" grpId="0" animBg="1"/>
      <p:bldP spid="442374" grpId="0" animBg="1"/>
      <p:bldP spid="442375" grpId="0" animBg="1"/>
      <p:bldP spid="442376" grpId="0" animBg="1"/>
      <p:bldP spid="442377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AutoShape 2"/>
          <p:cNvSpPr>
            <a:spLocks noChangeArrowheads="1"/>
          </p:cNvSpPr>
          <p:nvPr/>
        </p:nvSpPr>
        <p:spPr bwMode="auto">
          <a:xfrm>
            <a:off x="304800" y="3657600"/>
            <a:ext cx="8610600" cy="2743200"/>
          </a:xfrm>
          <a:prstGeom prst="roundRect">
            <a:avLst>
              <a:gd name="adj" fmla="val 16667"/>
            </a:avLst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pic>
        <p:nvPicPr>
          <p:cNvPr id="5939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6525" y="141288"/>
            <a:ext cx="5064125" cy="341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9396" name="WordArt 4"/>
          <p:cNvSpPr>
            <a:spLocks noChangeArrowheads="1" noChangeShapeType="1" noTextEdit="1"/>
          </p:cNvSpPr>
          <p:nvPr/>
        </p:nvSpPr>
        <p:spPr bwMode="auto">
          <a:xfrm>
            <a:off x="457200" y="3733800"/>
            <a:ext cx="8229600" cy="952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25400">
                  <a:solidFill>
                    <a:srgbClr val="0000FF"/>
                  </a:solidFill>
                  <a:round/>
                  <a:headEnd/>
                  <a:tailEnd/>
                </a:ln>
                <a:latin typeface="Let's Eat"/>
              </a:rPr>
              <a:t>Highest possible elevation?</a:t>
            </a:r>
          </a:p>
        </p:txBody>
      </p:sp>
      <p:sp>
        <p:nvSpPr>
          <p:cNvPr id="444421" name="WordArt 5"/>
          <p:cNvSpPr>
            <a:spLocks noChangeArrowheads="1" noChangeShapeType="1" noTextEdit="1"/>
          </p:cNvSpPr>
          <p:nvPr/>
        </p:nvSpPr>
        <p:spPr bwMode="auto">
          <a:xfrm>
            <a:off x="3048000" y="4876800"/>
            <a:ext cx="3048000" cy="1371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i="1" kern="10">
                <a:ln w="635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Oreos"/>
              </a:rPr>
              <a:t>619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410200" y="381000"/>
            <a:ext cx="3276600" cy="461963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6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2400" dirty="0"/>
              <a:t>Lines close together =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314950" y="2292350"/>
            <a:ext cx="2933700" cy="460375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2400" dirty="0"/>
              <a:t>Lines far apart = </a:t>
            </a:r>
            <a:endParaRPr lang="en-US" dirty="0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5686425" y="1219200"/>
            <a:ext cx="30003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altLang="en-US" sz="2400" b="1">
                <a:solidFill>
                  <a:srgbClr val="FF0000"/>
                </a:solidFill>
              </a:rPr>
              <a:t>STEEP</a:t>
            </a:r>
            <a:r>
              <a:rPr lang="en-US" altLang="en-US" sz="2400">
                <a:solidFill>
                  <a:srgbClr val="FF0000"/>
                </a:solidFill>
              </a:rPr>
              <a:t> SLOPE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5686425" y="2971800"/>
            <a:ext cx="30003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altLang="en-US" sz="2400" i="1">
                <a:solidFill>
                  <a:srgbClr val="FF0000"/>
                </a:solidFill>
              </a:rPr>
              <a:t>Gentle</a:t>
            </a:r>
            <a:r>
              <a:rPr lang="en-US" altLang="en-US" sz="2400">
                <a:solidFill>
                  <a:srgbClr val="FF0000"/>
                </a:solidFill>
              </a:rPr>
              <a:t> SLOPE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44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4421" grpId="0" animBg="1"/>
      <p:bldP spid="5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42" name="Picture 1026" descr="ctrdep1x"/>
          <p:cNvPicPr>
            <a:picLocks noChangeAspect="1" noChangeArrowheads="1"/>
          </p:cNvPicPr>
          <p:nvPr/>
        </p:nvPicPr>
        <p:blipFill>
          <a:blip r:embed="rId3" cstate="print">
            <a:grayscl/>
          </a:blip>
          <a:srcRect/>
          <a:stretch>
            <a:fillRect/>
          </a:stretch>
        </p:blipFill>
        <p:spPr bwMode="auto">
          <a:xfrm>
            <a:off x="5353050" y="228600"/>
            <a:ext cx="3790950" cy="2657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43" name="Picture 1027" descr="ctrdep3"/>
          <p:cNvPicPr>
            <a:picLocks noChangeAspect="1" noChangeArrowheads="1"/>
          </p:cNvPicPr>
          <p:nvPr/>
        </p:nvPicPr>
        <p:blipFill>
          <a:blip r:embed="rId4" cstate="print">
            <a:grayscl/>
          </a:blip>
          <a:srcRect/>
          <a:stretch>
            <a:fillRect/>
          </a:stretch>
        </p:blipFill>
        <p:spPr bwMode="auto">
          <a:xfrm>
            <a:off x="5353050" y="2895600"/>
            <a:ext cx="3790950" cy="294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46468" name="Text Box 1028"/>
          <p:cNvSpPr txBox="1">
            <a:spLocks noChangeArrowheads="1"/>
          </p:cNvSpPr>
          <p:nvPr/>
        </p:nvSpPr>
        <p:spPr bwMode="auto">
          <a:xfrm>
            <a:off x="136525" y="1250950"/>
            <a:ext cx="4968875" cy="2559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sz="5400" dirty="0">
                <a:effectLst>
                  <a:outerShdw blurRad="38100" dist="38100" dir="2700000" algn="tl">
                    <a:srgbClr val="C0C0C0"/>
                  </a:outerShdw>
                </a:effectLst>
                <a:latin typeface="Funny Pages" pitchFamily="2" charset="0"/>
              </a:rPr>
              <a:t>What do hachured</a:t>
            </a:r>
          </a:p>
          <a:p>
            <a:pPr algn="ctr" eaLnBrk="1" hangingPunct="1">
              <a:defRPr/>
            </a:pPr>
            <a:r>
              <a:rPr lang="en-US" sz="5400" dirty="0">
                <a:effectLst>
                  <a:outerShdw blurRad="38100" dist="38100" dir="2700000" algn="tl">
                    <a:srgbClr val="C0C0C0"/>
                  </a:outerShdw>
                </a:effectLst>
                <a:latin typeface="Funny Pages" pitchFamily="2" charset="0"/>
              </a:rPr>
              <a:t>lines show?</a:t>
            </a:r>
          </a:p>
        </p:txBody>
      </p:sp>
      <p:sp>
        <p:nvSpPr>
          <p:cNvPr id="446469" name="WordArt 1029"/>
          <p:cNvSpPr>
            <a:spLocks noChangeArrowheads="1" noChangeShapeType="1" noTextEdit="1"/>
          </p:cNvSpPr>
          <p:nvPr/>
        </p:nvSpPr>
        <p:spPr bwMode="auto">
          <a:xfrm>
            <a:off x="685800" y="3810000"/>
            <a:ext cx="4114800" cy="2095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25400">
                  <a:solidFill>
                    <a:srgbClr val="C0C0C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 Did This!"/>
              </a:rPr>
              <a:t>areas of</a:t>
            </a:r>
          </a:p>
          <a:p>
            <a:pPr algn="ctr"/>
            <a:r>
              <a:rPr lang="en-US" sz="3600" kern="10">
                <a:ln w="25400">
                  <a:solidFill>
                    <a:srgbClr val="C0C0C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 Did This!"/>
              </a:rPr>
              <a:t>depression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6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646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the_world_as_it_turns_tr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8195" name="Picture 3" descr="smart_guy_teaching_hg_clr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259080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6084" name="Text Box 4"/>
          <p:cNvSpPr txBox="1">
            <a:spLocks noChangeArrowheads="1"/>
          </p:cNvSpPr>
          <p:nvPr/>
        </p:nvSpPr>
        <p:spPr bwMode="auto">
          <a:xfrm>
            <a:off x="2514600" y="762000"/>
            <a:ext cx="6324600" cy="5016500"/>
          </a:xfrm>
          <a:prstGeom prst="rect">
            <a:avLst/>
          </a:prstGeom>
          <a:solidFill>
            <a:schemeClr val="bg1">
              <a:alpha val="54901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defRPr/>
            </a:pPr>
            <a:r>
              <a:rPr lang="en-US" altLang="en-US" sz="4000" dirty="0">
                <a:solidFill>
                  <a:srgbClr val="000000"/>
                </a:solidFill>
                <a:latin typeface="Elephant" pitchFamily="18" charset="0"/>
              </a:rPr>
              <a:t>Latitude and Longitude </a:t>
            </a:r>
            <a:r>
              <a:rPr lang="en-US" altLang="en-US" sz="4000" dirty="0">
                <a:solidFill>
                  <a:schemeClr val="tx1">
                    <a:lumMod val="50000"/>
                  </a:schemeClr>
                </a:solidFill>
                <a:latin typeface="Elephant" pitchFamily="18" charset="0"/>
              </a:rPr>
              <a:t>is the </a:t>
            </a:r>
            <a:r>
              <a:rPr lang="en-US" altLang="en-US" sz="4000" dirty="0">
                <a:solidFill>
                  <a:srgbClr val="FF0000"/>
                </a:solidFill>
                <a:latin typeface="Elephant" pitchFamily="18" charset="0"/>
              </a:rPr>
              <a:t>coordinate system </a:t>
            </a:r>
            <a:r>
              <a:rPr lang="en-US" altLang="en-US" sz="4000" dirty="0">
                <a:solidFill>
                  <a:srgbClr val="000000"/>
                </a:solidFill>
                <a:latin typeface="Elephant" pitchFamily="18" charset="0"/>
              </a:rPr>
              <a:t>used to locate any point on Earth.</a:t>
            </a:r>
          </a:p>
          <a:p>
            <a:pPr algn="ctr" eaLnBrk="1" hangingPunct="1">
              <a:defRPr/>
            </a:pPr>
            <a:r>
              <a:rPr lang="en-US" altLang="en-US" sz="4000" dirty="0">
                <a:solidFill>
                  <a:srgbClr val="000000"/>
                </a:solidFill>
                <a:latin typeface="Elephant" pitchFamily="18" charset="0"/>
              </a:rPr>
              <a:t>(example: GPS)</a:t>
            </a:r>
          </a:p>
          <a:p>
            <a:pPr algn="ctr" eaLnBrk="1" hangingPunct="1">
              <a:defRPr/>
            </a:pPr>
            <a:endParaRPr lang="en-US" altLang="en-US" sz="4000" dirty="0">
              <a:solidFill>
                <a:srgbClr val="000000"/>
              </a:solidFill>
              <a:latin typeface="Elephant" pitchFamily="18" charset="0"/>
            </a:endParaRPr>
          </a:p>
          <a:p>
            <a:pPr algn="ctr" eaLnBrk="1" hangingPunct="1">
              <a:defRPr/>
            </a:pPr>
            <a:r>
              <a:rPr lang="en-US" altLang="en-US" sz="4000" dirty="0">
                <a:solidFill>
                  <a:srgbClr val="000000"/>
                </a:solidFill>
                <a:latin typeface="Elephant" pitchFamily="18" charset="0"/>
              </a:rPr>
              <a:t>How is latitude measured?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AutoShape 2"/>
          <p:cNvSpPr>
            <a:spLocks noChangeArrowheads="1"/>
          </p:cNvSpPr>
          <p:nvPr/>
        </p:nvSpPr>
        <p:spPr bwMode="auto">
          <a:xfrm>
            <a:off x="152400" y="3657600"/>
            <a:ext cx="8839200" cy="3048000"/>
          </a:xfrm>
          <a:prstGeom prst="roundRect">
            <a:avLst>
              <a:gd name="adj" fmla="val 16667"/>
            </a:avLst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63491" name="WordArt 3"/>
          <p:cNvSpPr>
            <a:spLocks noChangeArrowheads="1" noChangeShapeType="1" noTextEdit="1"/>
          </p:cNvSpPr>
          <p:nvPr/>
        </p:nvSpPr>
        <p:spPr bwMode="auto">
          <a:xfrm>
            <a:off x="325438" y="3810000"/>
            <a:ext cx="8491537" cy="1828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400" kern="10">
                <a:ln w="25400">
                  <a:solidFill>
                    <a:srgbClr val="000000"/>
                  </a:solidFill>
                  <a:round/>
                  <a:headEnd/>
                  <a:tailEnd/>
                </a:ln>
                <a:blipFill dpi="0" rotWithShape="1">
                  <a:blip r:embed="rId3"/>
                  <a:srcRect/>
                  <a:stretch>
                    <a:fillRect/>
                  </a:stretch>
                </a:blipFill>
                <a:latin typeface="ReservoirGrunge"/>
              </a:rPr>
              <a:t>If north is at the</a:t>
            </a:r>
          </a:p>
          <a:p>
            <a:pPr algn="ctr"/>
            <a:r>
              <a:rPr lang="en-US" sz="2400" kern="10">
                <a:ln w="25400">
                  <a:solidFill>
                    <a:srgbClr val="000000"/>
                  </a:solidFill>
                  <a:round/>
                  <a:headEnd/>
                  <a:tailEnd/>
                </a:ln>
                <a:blipFill dpi="0" rotWithShape="1">
                  <a:blip r:embed="rId3"/>
                  <a:srcRect/>
                  <a:stretch>
                    <a:fillRect/>
                  </a:stretch>
                </a:blipFill>
                <a:latin typeface="ReservoirGrunge"/>
              </a:rPr>
              <a:t>top of the page, what direction</a:t>
            </a:r>
          </a:p>
          <a:p>
            <a:pPr algn="ctr"/>
            <a:r>
              <a:rPr lang="en-US" sz="2400" kern="10">
                <a:ln w="25400">
                  <a:solidFill>
                    <a:srgbClr val="000000"/>
                  </a:solidFill>
                  <a:round/>
                  <a:headEnd/>
                  <a:tailEnd/>
                </a:ln>
                <a:blipFill dpi="0" rotWithShape="1">
                  <a:blip r:embed="rId3"/>
                  <a:srcRect/>
                  <a:stretch>
                    <a:fillRect/>
                  </a:stretch>
                </a:blipFill>
                <a:latin typeface="ReservoirGrunge"/>
              </a:rPr>
              <a:t>is this river flowing?</a:t>
            </a:r>
          </a:p>
        </p:txBody>
      </p:sp>
      <p:sp>
        <p:nvSpPr>
          <p:cNvPr id="450564" name="WordArt 4"/>
          <p:cNvSpPr>
            <a:spLocks noChangeArrowheads="1" noChangeShapeType="1" noTextEdit="1"/>
          </p:cNvSpPr>
          <p:nvPr/>
        </p:nvSpPr>
        <p:spPr bwMode="auto">
          <a:xfrm>
            <a:off x="2724150" y="5791200"/>
            <a:ext cx="3695700" cy="8286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38100">
                  <a:solidFill>
                    <a:schemeClr val="tx1"/>
                  </a:solidFill>
                  <a:round/>
                  <a:headEnd/>
                  <a:tailEnd/>
                </a:ln>
                <a:blipFill dpi="0" rotWithShape="0">
                  <a:blip r:embed="rId4"/>
                  <a:srcRect/>
                  <a:stretch>
                    <a:fillRect/>
                  </a:stretch>
                </a:blip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south</a:t>
            </a:r>
          </a:p>
        </p:txBody>
      </p:sp>
      <p:pic>
        <p:nvPicPr>
          <p:cNvPr id="63493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057400" y="0"/>
            <a:ext cx="5029200" cy="344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0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64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AutoShape 2"/>
          <p:cNvSpPr>
            <a:spLocks noChangeArrowheads="1"/>
          </p:cNvSpPr>
          <p:nvPr/>
        </p:nvSpPr>
        <p:spPr bwMode="auto">
          <a:xfrm>
            <a:off x="561975" y="661988"/>
            <a:ext cx="8305800" cy="4648200"/>
          </a:xfrm>
          <a:prstGeom prst="roundRect">
            <a:avLst>
              <a:gd name="adj" fmla="val 16667"/>
            </a:avLst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65539" name="WordArt 3"/>
          <p:cNvSpPr>
            <a:spLocks noChangeArrowheads="1" noChangeShapeType="1" noTextEdit="1"/>
          </p:cNvSpPr>
          <p:nvPr/>
        </p:nvSpPr>
        <p:spPr bwMode="auto">
          <a:xfrm>
            <a:off x="685800" y="990600"/>
            <a:ext cx="8153400" cy="1676400"/>
          </a:xfrm>
          <a:prstGeom prst="rect">
            <a:avLst/>
          </a:prstGeom>
        </p:spPr>
        <p:txBody>
          <a:bodyPr wrap="none" fromWordArt="1">
            <a:prstTxWarp prst="textChevron">
              <a:avLst>
                <a:gd name="adj" fmla="val 25000"/>
              </a:avLst>
            </a:prstTxWarp>
          </a:bodyPr>
          <a:lstStyle/>
          <a:p>
            <a:pPr algn="ctr"/>
            <a:r>
              <a:rPr lang="en-US" sz="3600" kern="10">
                <a:ln w="25400">
                  <a:solidFill>
                    <a:srgbClr val="00FFFF"/>
                  </a:solidFill>
                  <a:round/>
                  <a:headEnd/>
                  <a:tailEnd/>
                </a:ln>
                <a:blipFill dpi="0" rotWithShape="1">
                  <a:blip r:embed="rId3"/>
                  <a:srcRect/>
                  <a:stretch>
                    <a:fillRect/>
                  </a:stretch>
                </a:blipFill>
                <a:latin typeface="ReservoirGrunge"/>
              </a:rPr>
              <a:t>Can a river flow north? </a:t>
            </a:r>
          </a:p>
        </p:txBody>
      </p:sp>
      <p:sp>
        <p:nvSpPr>
          <p:cNvPr id="452612" name="WordArt 4"/>
          <p:cNvSpPr>
            <a:spLocks noChangeArrowheads="1" noChangeShapeType="1" noTextEdit="1"/>
          </p:cNvSpPr>
          <p:nvPr/>
        </p:nvSpPr>
        <p:spPr bwMode="auto">
          <a:xfrm>
            <a:off x="2724150" y="3429000"/>
            <a:ext cx="3695700" cy="1285875"/>
          </a:xfrm>
          <a:prstGeom prst="rect">
            <a:avLst/>
          </a:prstGeom>
        </p:spPr>
        <p:txBody>
          <a:bodyPr wrap="none" fromWordArt="1">
            <a:prstTxWarp prst="textCanUp">
              <a:avLst>
                <a:gd name="adj" fmla="val 85713"/>
              </a:avLst>
            </a:prstTxWarp>
          </a:bodyPr>
          <a:lstStyle/>
          <a:p>
            <a:pPr algn="ctr"/>
            <a:r>
              <a:rPr lang="en-US" sz="3600" kern="10">
                <a:ln w="38100">
                  <a:solidFill>
                    <a:srgbClr val="FFFFFF"/>
                  </a:solidFill>
                  <a:round/>
                  <a:headEnd/>
                  <a:tailEnd/>
                </a:ln>
                <a:blipFill dpi="0" rotWithShape="1">
                  <a:blip r:embed="rId4"/>
                  <a:srcRect/>
                  <a:stretch>
                    <a:fillRect/>
                  </a:stretch>
                </a:blip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yes!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2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2612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AutoShape 2"/>
          <p:cNvSpPr>
            <a:spLocks noChangeArrowheads="1"/>
          </p:cNvSpPr>
          <p:nvPr/>
        </p:nvSpPr>
        <p:spPr bwMode="auto">
          <a:xfrm>
            <a:off x="266700" y="152400"/>
            <a:ext cx="8610600" cy="3733800"/>
          </a:xfrm>
          <a:prstGeom prst="roundRect">
            <a:avLst>
              <a:gd name="adj" fmla="val 16667"/>
            </a:avLst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67587" name="WordArt 3"/>
          <p:cNvSpPr>
            <a:spLocks noChangeArrowheads="1" noChangeShapeType="1" noTextEdit="1"/>
          </p:cNvSpPr>
          <p:nvPr/>
        </p:nvSpPr>
        <p:spPr bwMode="auto">
          <a:xfrm>
            <a:off x="495300" y="381000"/>
            <a:ext cx="8153400" cy="3276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25400">
                  <a:solidFill>
                    <a:schemeClr val="tx1"/>
                  </a:solidFill>
                  <a:round/>
                  <a:headEnd/>
                  <a:tailEnd/>
                </a:ln>
                <a:blipFill dpi="0" rotWithShape="1">
                  <a:blip r:embed="rId3"/>
                  <a:srcRect/>
                  <a:stretch>
                    <a:fillRect/>
                  </a:stretch>
                </a:blipFill>
                <a:latin typeface="Arial Black"/>
              </a:rPr>
              <a:t>Name two ways that you can</a:t>
            </a:r>
          </a:p>
          <a:p>
            <a:pPr algn="ctr"/>
            <a:r>
              <a:rPr lang="en-US" sz="3600" kern="10">
                <a:ln w="25400">
                  <a:solidFill>
                    <a:schemeClr val="tx1"/>
                  </a:solidFill>
                  <a:round/>
                  <a:headEnd/>
                  <a:tailEnd/>
                </a:ln>
                <a:blipFill dpi="0" rotWithShape="1">
                  <a:blip r:embed="rId3"/>
                  <a:srcRect/>
                  <a:stretch>
                    <a:fillRect/>
                  </a:stretch>
                </a:blipFill>
                <a:latin typeface="Arial Black"/>
              </a:rPr>
              <a:t>determine which </a:t>
            </a:r>
          </a:p>
          <a:p>
            <a:pPr algn="ctr"/>
            <a:r>
              <a:rPr lang="en-US" sz="3600" kern="10">
                <a:ln w="25400">
                  <a:solidFill>
                    <a:schemeClr val="tx1"/>
                  </a:solidFill>
                  <a:round/>
                  <a:headEnd/>
                  <a:tailEnd/>
                </a:ln>
                <a:blipFill dpi="0" rotWithShape="1">
                  <a:blip r:embed="rId3"/>
                  <a:srcRect/>
                  <a:stretch>
                    <a:fillRect/>
                  </a:stretch>
                </a:blipFill>
                <a:latin typeface="Arial Black"/>
              </a:rPr>
              <a:t>way a river flows </a:t>
            </a:r>
          </a:p>
          <a:p>
            <a:pPr algn="ctr"/>
            <a:r>
              <a:rPr lang="en-US" sz="3600" kern="10">
                <a:ln w="25400">
                  <a:solidFill>
                    <a:schemeClr val="tx1"/>
                  </a:solidFill>
                  <a:round/>
                  <a:headEnd/>
                  <a:tailEnd/>
                </a:ln>
                <a:blipFill dpi="0" rotWithShape="1">
                  <a:blip r:embed="rId3"/>
                  <a:srcRect/>
                  <a:stretch>
                    <a:fillRect/>
                  </a:stretch>
                </a:blipFill>
                <a:latin typeface="Arial Black"/>
              </a:rPr>
              <a:t>on a topographic map.</a:t>
            </a:r>
          </a:p>
        </p:txBody>
      </p:sp>
      <p:sp>
        <p:nvSpPr>
          <p:cNvPr id="454660" name="WordArt 4"/>
          <p:cNvSpPr>
            <a:spLocks noChangeArrowheads="1" noChangeShapeType="1" noTextEdit="1"/>
          </p:cNvSpPr>
          <p:nvPr/>
        </p:nvSpPr>
        <p:spPr bwMode="auto">
          <a:xfrm>
            <a:off x="228600" y="4038600"/>
            <a:ext cx="4000500" cy="257175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US" sz="3600" kern="10">
                <a:ln w="25400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Horseradish"/>
              </a:rPr>
              <a:t>contour lines point</a:t>
            </a:r>
          </a:p>
          <a:p>
            <a:pPr algn="ctr"/>
            <a:r>
              <a:rPr lang="en-US" sz="3600" kern="10">
                <a:ln w="25400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Horseradish"/>
              </a:rPr>
              <a:t>upstream</a:t>
            </a:r>
          </a:p>
        </p:txBody>
      </p:sp>
      <p:sp>
        <p:nvSpPr>
          <p:cNvPr id="454661" name="WordArt 5"/>
          <p:cNvSpPr>
            <a:spLocks noChangeArrowheads="1" noChangeShapeType="1" noTextEdit="1"/>
          </p:cNvSpPr>
          <p:nvPr/>
        </p:nvSpPr>
        <p:spPr bwMode="auto">
          <a:xfrm>
            <a:off x="4953000" y="4038600"/>
            <a:ext cx="4000500" cy="2571750"/>
          </a:xfrm>
          <a:prstGeom prst="rect">
            <a:avLst/>
          </a:prstGeom>
        </p:spPr>
        <p:txBody>
          <a:bodyPr wrap="none" fromWordArt="1">
            <a:prstTxWarp prst="textSlantDown">
              <a:avLst>
                <a:gd name="adj" fmla="val 44444"/>
              </a:avLst>
            </a:prstTxWarp>
          </a:bodyPr>
          <a:lstStyle/>
          <a:p>
            <a:pPr algn="ctr"/>
            <a:r>
              <a:rPr lang="en-US" sz="3600" kern="10">
                <a:ln w="25400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Horseradish"/>
              </a:rPr>
              <a:t>rivers flow</a:t>
            </a:r>
          </a:p>
          <a:p>
            <a:pPr algn="ctr"/>
            <a:r>
              <a:rPr lang="en-US" sz="3600" kern="10">
                <a:ln w="25400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Horseradish"/>
              </a:rPr>
              <a:t>downhill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4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4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4660" grpId="0" animBg="1"/>
      <p:bldP spid="454661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963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0600" y="914400"/>
            <a:ext cx="7175500" cy="557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635" name="Text Box 3"/>
          <p:cNvSpPr txBox="1">
            <a:spLocks noChangeArrowheads="1"/>
          </p:cNvSpPr>
          <p:nvPr/>
        </p:nvSpPr>
        <p:spPr bwMode="auto">
          <a:xfrm>
            <a:off x="244475" y="228600"/>
            <a:ext cx="86534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2400">
                <a:solidFill>
                  <a:srgbClr val="FF0000"/>
                </a:solidFill>
                <a:latin typeface="Times New Roman" pitchFamily="18" charset="0"/>
              </a:rPr>
              <a:t>Please match the contour map on the left with the profile on the right</a:t>
            </a:r>
            <a:r>
              <a:rPr lang="en-US" altLang="en-US" sz="2400">
                <a:latin typeface="Times New Roman" pitchFamily="18" charset="0"/>
              </a:rPr>
              <a:t>.</a:t>
            </a:r>
          </a:p>
        </p:txBody>
      </p:sp>
      <p:sp>
        <p:nvSpPr>
          <p:cNvPr id="460804" name="Line 4"/>
          <p:cNvSpPr>
            <a:spLocks noChangeShapeType="1"/>
          </p:cNvSpPr>
          <p:nvPr/>
        </p:nvSpPr>
        <p:spPr bwMode="auto">
          <a:xfrm>
            <a:off x="3276600" y="1676400"/>
            <a:ext cx="2514600" cy="6858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60805" name="Line 5"/>
          <p:cNvSpPr>
            <a:spLocks noChangeShapeType="1"/>
          </p:cNvSpPr>
          <p:nvPr/>
        </p:nvSpPr>
        <p:spPr bwMode="auto">
          <a:xfrm>
            <a:off x="3276600" y="2590800"/>
            <a:ext cx="2514600" cy="24384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60806" name="Line 6"/>
          <p:cNvSpPr>
            <a:spLocks noChangeShapeType="1"/>
          </p:cNvSpPr>
          <p:nvPr/>
        </p:nvSpPr>
        <p:spPr bwMode="auto">
          <a:xfrm flipV="1">
            <a:off x="3225800" y="3319463"/>
            <a:ext cx="2562225" cy="1049337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60807" name="Line 7"/>
          <p:cNvSpPr>
            <a:spLocks noChangeShapeType="1"/>
          </p:cNvSpPr>
          <p:nvPr/>
        </p:nvSpPr>
        <p:spPr bwMode="auto">
          <a:xfrm>
            <a:off x="3200400" y="5029200"/>
            <a:ext cx="2590800" cy="7620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60808" name="Line 8"/>
          <p:cNvSpPr>
            <a:spLocks noChangeShapeType="1"/>
          </p:cNvSpPr>
          <p:nvPr/>
        </p:nvSpPr>
        <p:spPr bwMode="auto">
          <a:xfrm flipV="1">
            <a:off x="3225800" y="1676400"/>
            <a:ext cx="2641600" cy="421640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60809" name="Line 9"/>
          <p:cNvSpPr>
            <a:spLocks noChangeShapeType="1"/>
          </p:cNvSpPr>
          <p:nvPr/>
        </p:nvSpPr>
        <p:spPr bwMode="auto">
          <a:xfrm>
            <a:off x="3314700" y="3429000"/>
            <a:ext cx="2514600" cy="685800"/>
          </a:xfrm>
          <a:prstGeom prst="line">
            <a:avLst/>
          </a:prstGeom>
          <a:noFill/>
          <a:ln w="38100">
            <a:solidFill>
              <a:srgbClr val="00FF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608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608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0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608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608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0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0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0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04" grpId="0" animBg="1"/>
      <p:bldP spid="460805" grpId="0" animBg="1"/>
      <p:bldP spid="460806" grpId="0" animBg="1"/>
      <p:bldP spid="460807" grpId="0" animBg="1"/>
      <p:bldP spid="460808" grpId="0" animBg="1"/>
      <p:bldP spid="46080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the_world_as_it_turns_sld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10243" name="WordArt 3"/>
          <p:cNvSpPr>
            <a:spLocks noChangeArrowheads="1" noChangeShapeType="1" noTextEdit="1"/>
          </p:cNvSpPr>
          <p:nvPr/>
        </p:nvSpPr>
        <p:spPr bwMode="auto">
          <a:xfrm>
            <a:off x="411163" y="942975"/>
            <a:ext cx="8320087" cy="31575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25400">
                  <a:solidFill>
                    <a:schemeClr val="bg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Green Mountain 3"/>
              </a:rPr>
              <a:t>What are Latitude lines? </a:t>
            </a:r>
          </a:p>
          <a:p>
            <a:pPr algn="ctr"/>
            <a:endParaRPr lang="en-US" sz="3600" kern="10">
              <a:ln w="25400">
                <a:solidFill>
                  <a:schemeClr val="bg1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6600CC"/>
                  </a:gs>
                  <a:gs pos="100000">
                    <a:srgbClr val="CC00CC"/>
                  </a:gs>
                </a:gsLst>
                <a:lin ang="5400000" scaled="1"/>
              </a:gradFill>
              <a:effectLst>
                <a:outerShdw dist="53882" dir="2700000" algn="ctr" rotWithShape="0">
                  <a:srgbClr val="9999FF">
                    <a:alpha val="79999"/>
                  </a:srgbClr>
                </a:outerShdw>
              </a:effectLst>
              <a:latin typeface="Green Mountain 3"/>
            </a:endParaRPr>
          </a:p>
          <a:p>
            <a:pPr algn="ctr"/>
            <a:r>
              <a:rPr lang="en-US" sz="3600" kern="10">
                <a:ln w="25400">
                  <a:solidFill>
                    <a:schemeClr val="bg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Green Mountain 3"/>
              </a:rPr>
              <a:t>Latitude lines are parallel to the </a:t>
            </a:r>
          </a:p>
        </p:txBody>
      </p:sp>
      <p:sp>
        <p:nvSpPr>
          <p:cNvPr id="382982" name="WordArt 6"/>
          <p:cNvSpPr>
            <a:spLocks noChangeArrowheads="1" noChangeShapeType="1" noTextEdit="1"/>
          </p:cNvSpPr>
          <p:nvPr/>
        </p:nvSpPr>
        <p:spPr bwMode="auto">
          <a:xfrm>
            <a:off x="3533775" y="4738688"/>
            <a:ext cx="2076450" cy="8477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38100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 Black"/>
              </a:rPr>
              <a:t>Equator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29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8298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298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the_world_as_it_turns_sld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49155" name="WordArt 3"/>
          <p:cNvSpPr>
            <a:spLocks noChangeArrowheads="1" noChangeShapeType="1" noTextEdit="1"/>
          </p:cNvSpPr>
          <p:nvPr/>
        </p:nvSpPr>
        <p:spPr bwMode="auto">
          <a:xfrm>
            <a:off x="411163" y="942975"/>
            <a:ext cx="8320087" cy="31575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eaLnBrk="1" hangingPunct="1">
              <a:defRPr/>
            </a:pPr>
            <a:r>
              <a:rPr lang="en-US" sz="3600" kern="10" dirty="0">
                <a:ln w="25400">
                  <a:solidFill>
                    <a:schemeClr val="bg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Green Mountain 3"/>
              </a:rPr>
              <a:t>The </a:t>
            </a:r>
            <a:r>
              <a:rPr lang="en-US" sz="3600" kern="10" dirty="0">
                <a:ln w="38100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 Black"/>
              </a:rPr>
              <a:t>Equator </a:t>
            </a:r>
            <a:r>
              <a:rPr lang="en-US" sz="3600" kern="10" dirty="0">
                <a:ln w="25400">
                  <a:solidFill>
                    <a:schemeClr val="bg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Green Mountain 3"/>
              </a:rPr>
              <a:t>is the Zero degree line of  Latitude :</a:t>
            </a:r>
          </a:p>
          <a:p>
            <a:pPr algn="ctr" eaLnBrk="1" hangingPunct="1">
              <a:defRPr/>
            </a:pPr>
            <a:r>
              <a:rPr lang="en-US" sz="3600" kern="10" dirty="0">
                <a:ln w="25400">
                  <a:solidFill>
                    <a:schemeClr val="bg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Green Mountain 3"/>
              </a:rPr>
              <a:t>How is latitude measured?</a:t>
            </a:r>
          </a:p>
          <a:p>
            <a:pPr algn="ctr" eaLnBrk="1" hangingPunct="1">
              <a:defRPr/>
            </a:pPr>
            <a:endParaRPr lang="en-US" sz="3600" kern="10" dirty="0">
              <a:ln w="25400">
                <a:solidFill>
                  <a:schemeClr val="bg1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6600CC"/>
                  </a:gs>
                  <a:gs pos="100000">
                    <a:srgbClr val="CC00CC"/>
                  </a:gs>
                </a:gsLst>
                <a:lin ang="5400000" scaled="1"/>
              </a:gradFill>
              <a:effectLst>
                <a:outerShdw dist="53882" dir="2700000" algn="ctr" rotWithShape="0">
                  <a:srgbClr val="9999FF">
                    <a:alpha val="79999"/>
                  </a:srgbClr>
                </a:outerShdw>
              </a:effectLst>
              <a:latin typeface="Green Mountain 3"/>
            </a:endParaRPr>
          </a:p>
          <a:p>
            <a:pPr algn="ctr" eaLnBrk="1" hangingPunct="1">
              <a:defRPr/>
            </a:pPr>
            <a:r>
              <a:rPr lang="en-US" sz="3600" kern="10" dirty="0">
                <a:ln w="25400">
                  <a:solidFill>
                    <a:schemeClr val="bg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Green Mountain 3"/>
              </a:rPr>
              <a:t>and</a:t>
            </a:r>
          </a:p>
          <a:p>
            <a:pPr algn="ctr" eaLnBrk="1" hangingPunct="1">
              <a:defRPr/>
            </a:pPr>
            <a:endParaRPr lang="en-US" sz="3600" kern="10" dirty="0">
              <a:ln w="25400">
                <a:solidFill>
                  <a:schemeClr val="bg1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6600CC"/>
                  </a:gs>
                  <a:gs pos="100000">
                    <a:srgbClr val="CC00CC"/>
                  </a:gs>
                </a:gsLst>
                <a:lin ang="5400000" scaled="1"/>
              </a:gradFill>
              <a:effectLst>
                <a:outerShdw dist="53882" dir="2700000" algn="ctr" rotWithShape="0">
                  <a:srgbClr val="9999FF">
                    <a:alpha val="79999"/>
                  </a:srgbClr>
                </a:outerShdw>
              </a:effectLst>
              <a:latin typeface="Green Mountain 3"/>
            </a:endParaRPr>
          </a:p>
          <a:p>
            <a:pPr algn="ctr" eaLnBrk="1" hangingPunct="1">
              <a:defRPr/>
            </a:pPr>
            <a:r>
              <a:rPr lang="en-US" sz="3600" kern="10" dirty="0">
                <a:ln w="25400">
                  <a:solidFill>
                    <a:schemeClr val="bg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Green Mountain 3"/>
              </a:rPr>
              <a:t>of the</a:t>
            </a:r>
          </a:p>
        </p:txBody>
      </p:sp>
      <p:sp>
        <p:nvSpPr>
          <p:cNvPr id="382980" name="WordArt 4"/>
          <p:cNvSpPr>
            <a:spLocks noChangeArrowheads="1" noChangeShapeType="1" noTextEdit="1"/>
          </p:cNvSpPr>
          <p:nvPr/>
        </p:nvSpPr>
        <p:spPr bwMode="auto">
          <a:xfrm>
            <a:off x="1833563" y="2219325"/>
            <a:ext cx="1390650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38100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 Black"/>
              </a:rPr>
              <a:t>North</a:t>
            </a:r>
          </a:p>
        </p:txBody>
      </p:sp>
      <p:sp>
        <p:nvSpPr>
          <p:cNvPr id="382981" name="WordArt 5"/>
          <p:cNvSpPr>
            <a:spLocks noChangeArrowheads="1" noChangeShapeType="1" noTextEdit="1"/>
          </p:cNvSpPr>
          <p:nvPr/>
        </p:nvSpPr>
        <p:spPr bwMode="auto">
          <a:xfrm>
            <a:off x="6057900" y="2200275"/>
            <a:ext cx="1390650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38100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 Black"/>
              </a:rPr>
              <a:t>South</a:t>
            </a:r>
          </a:p>
        </p:txBody>
      </p:sp>
      <p:sp>
        <p:nvSpPr>
          <p:cNvPr id="382982" name="WordArt 6"/>
          <p:cNvSpPr>
            <a:spLocks noChangeArrowheads="1" noChangeShapeType="1" noTextEdit="1"/>
          </p:cNvSpPr>
          <p:nvPr/>
        </p:nvSpPr>
        <p:spPr bwMode="auto">
          <a:xfrm>
            <a:off x="3533775" y="4738688"/>
            <a:ext cx="2076450" cy="8477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38100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 Black"/>
              </a:rPr>
              <a:t>Equator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2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8298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2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38298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29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6" dur="1" fill="hold"/>
                                        <p:tgtEl>
                                          <p:spTgt spid="38298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2980" grpId="0" animBg="1"/>
      <p:bldP spid="382981" grpId="0" animBg="1"/>
      <p:bldP spid="38298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the_world_as_it_turns_sld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14339" name="WordArt 3"/>
          <p:cNvSpPr>
            <a:spLocks noChangeArrowheads="1" noChangeShapeType="1" noTextEdit="1"/>
          </p:cNvSpPr>
          <p:nvPr/>
        </p:nvSpPr>
        <p:spPr bwMode="auto">
          <a:xfrm>
            <a:off x="411163" y="942975"/>
            <a:ext cx="8320087" cy="31575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25400">
                  <a:solidFill>
                    <a:schemeClr val="bg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Green Mountain 3"/>
              </a:rPr>
              <a:t>Latitude is measured</a:t>
            </a:r>
          </a:p>
          <a:p>
            <a:pPr algn="ctr"/>
            <a:endParaRPr lang="en-US" sz="3600" kern="10">
              <a:ln w="25400">
                <a:solidFill>
                  <a:schemeClr val="bg1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6600CC"/>
                  </a:gs>
                  <a:gs pos="100000">
                    <a:srgbClr val="CC00CC"/>
                  </a:gs>
                </a:gsLst>
                <a:lin ang="5400000" scaled="1"/>
              </a:gradFill>
              <a:effectLst>
                <a:outerShdw dist="53882" dir="2700000" algn="ctr" rotWithShape="0">
                  <a:srgbClr val="9999FF">
                    <a:alpha val="79999"/>
                  </a:srgbClr>
                </a:outerShdw>
              </a:effectLst>
              <a:latin typeface="Green Mountain 3"/>
            </a:endParaRPr>
          </a:p>
          <a:p>
            <a:pPr algn="ctr"/>
            <a:r>
              <a:rPr lang="en-US" sz="3600" kern="10">
                <a:ln w="25400">
                  <a:solidFill>
                    <a:schemeClr val="bg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Green Mountain 3"/>
              </a:rPr>
              <a:t>and</a:t>
            </a:r>
          </a:p>
          <a:p>
            <a:pPr algn="ctr"/>
            <a:endParaRPr lang="en-US" sz="3600" kern="10">
              <a:ln w="25400">
                <a:solidFill>
                  <a:schemeClr val="bg1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6600CC"/>
                  </a:gs>
                  <a:gs pos="100000">
                    <a:srgbClr val="CC00CC"/>
                  </a:gs>
                </a:gsLst>
                <a:lin ang="5400000" scaled="1"/>
              </a:gradFill>
              <a:effectLst>
                <a:outerShdw dist="53882" dir="2700000" algn="ctr" rotWithShape="0">
                  <a:srgbClr val="9999FF">
                    <a:alpha val="79999"/>
                  </a:srgbClr>
                </a:outerShdw>
              </a:effectLst>
              <a:latin typeface="Green Mountain 3"/>
            </a:endParaRPr>
          </a:p>
          <a:p>
            <a:pPr algn="ctr"/>
            <a:r>
              <a:rPr lang="en-US" sz="3600" kern="10">
                <a:ln w="25400">
                  <a:solidFill>
                    <a:schemeClr val="bg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Green Mountain 3"/>
              </a:rPr>
              <a:t>from the</a:t>
            </a:r>
          </a:p>
        </p:txBody>
      </p:sp>
      <p:sp>
        <p:nvSpPr>
          <p:cNvPr id="382980" name="WordArt 4"/>
          <p:cNvSpPr>
            <a:spLocks noChangeArrowheads="1" noChangeShapeType="1" noTextEdit="1"/>
          </p:cNvSpPr>
          <p:nvPr/>
        </p:nvSpPr>
        <p:spPr bwMode="auto">
          <a:xfrm>
            <a:off x="1833563" y="2219325"/>
            <a:ext cx="1390650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38100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 Black"/>
              </a:rPr>
              <a:t>North</a:t>
            </a:r>
          </a:p>
        </p:txBody>
      </p:sp>
      <p:sp>
        <p:nvSpPr>
          <p:cNvPr id="382981" name="WordArt 5"/>
          <p:cNvSpPr>
            <a:spLocks noChangeArrowheads="1" noChangeShapeType="1" noTextEdit="1"/>
          </p:cNvSpPr>
          <p:nvPr/>
        </p:nvSpPr>
        <p:spPr bwMode="auto">
          <a:xfrm>
            <a:off x="6057900" y="2200275"/>
            <a:ext cx="1390650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38100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 Black"/>
              </a:rPr>
              <a:t>South</a:t>
            </a:r>
          </a:p>
        </p:txBody>
      </p:sp>
      <p:sp>
        <p:nvSpPr>
          <p:cNvPr id="382982" name="WordArt 6"/>
          <p:cNvSpPr>
            <a:spLocks noChangeArrowheads="1" noChangeShapeType="1" noTextEdit="1"/>
          </p:cNvSpPr>
          <p:nvPr/>
        </p:nvSpPr>
        <p:spPr bwMode="auto">
          <a:xfrm>
            <a:off x="3533775" y="4738688"/>
            <a:ext cx="2076450" cy="8477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38100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 Black"/>
              </a:rPr>
              <a:t>Equator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2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8298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2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38298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29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6" dur="1" fill="hold"/>
                                        <p:tgtEl>
                                          <p:spTgt spid="38298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2980" grpId="0" animBg="1"/>
      <p:bldP spid="382981" grpId="0" animBg="1"/>
      <p:bldP spid="38298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1026" descr="the_world_as_it_turns_prt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16387" name="Rectangle 1027"/>
          <p:cNvSpPr>
            <a:spLocks noChangeArrowheads="1"/>
          </p:cNvSpPr>
          <p:nvPr/>
        </p:nvSpPr>
        <p:spPr bwMode="auto">
          <a:xfrm>
            <a:off x="357188" y="1144588"/>
            <a:ext cx="6572250" cy="4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1" hangingPunct="1"/>
            <a:endParaRPr lang="en-US" altLang="en-US"/>
          </a:p>
        </p:txBody>
      </p:sp>
      <p:grpSp>
        <p:nvGrpSpPr>
          <p:cNvPr id="16388" name="Group 1028"/>
          <p:cNvGrpSpPr>
            <a:grpSpLocks noChangeAspect="1"/>
          </p:cNvGrpSpPr>
          <p:nvPr/>
        </p:nvGrpSpPr>
        <p:grpSpPr bwMode="auto">
          <a:xfrm>
            <a:off x="209550" y="849313"/>
            <a:ext cx="6865938" cy="5157787"/>
            <a:chOff x="2520" y="4320"/>
            <a:chExt cx="8363" cy="6282"/>
          </a:xfrm>
        </p:grpSpPr>
        <p:sp>
          <p:nvSpPr>
            <p:cNvPr id="16396" name="AutoShape 1029"/>
            <p:cNvSpPr>
              <a:spLocks noChangeAspect="1" noChangeArrowheads="1" noTextEdit="1"/>
            </p:cNvSpPr>
            <p:nvPr/>
          </p:nvSpPr>
          <p:spPr bwMode="auto">
            <a:xfrm>
              <a:off x="2520" y="4320"/>
              <a:ext cx="8355" cy="62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pic>
          <p:nvPicPr>
            <p:cNvPr id="16397" name="Picture 1030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7400" y="5840"/>
              <a:ext cx="2260" cy="8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6398" name="Picture 1031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7480" y="8560"/>
              <a:ext cx="2260" cy="8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6399" name="Picture 1032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3640" y="8560"/>
              <a:ext cx="2260" cy="8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6400" name="Picture 1033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3560" y="5840"/>
              <a:ext cx="2260" cy="8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6401" name="Rectangle 1034"/>
            <p:cNvSpPr>
              <a:spLocks noChangeArrowheads="1"/>
            </p:cNvSpPr>
            <p:nvPr/>
          </p:nvSpPr>
          <p:spPr bwMode="auto">
            <a:xfrm>
              <a:off x="2760" y="4720"/>
              <a:ext cx="7680" cy="5760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16402" name="Line 1035"/>
            <p:cNvSpPr>
              <a:spLocks noChangeShapeType="1"/>
            </p:cNvSpPr>
            <p:nvPr/>
          </p:nvSpPr>
          <p:spPr bwMode="auto">
            <a:xfrm>
              <a:off x="6600" y="4720"/>
              <a:ext cx="0" cy="576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03" name="Line 1036"/>
            <p:cNvSpPr>
              <a:spLocks noChangeShapeType="1"/>
            </p:cNvSpPr>
            <p:nvPr/>
          </p:nvSpPr>
          <p:spPr bwMode="auto">
            <a:xfrm>
              <a:off x="3080" y="4720"/>
              <a:ext cx="0" cy="57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04" name="Line 1037"/>
            <p:cNvSpPr>
              <a:spLocks noChangeShapeType="1"/>
            </p:cNvSpPr>
            <p:nvPr/>
          </p:nvSpPr>
          <p:spPr bwMode="auto">
            <a:xfrm>
              <a:off x="3400" y="4720"/>
              <a:ext cx="0" cy="57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05" name="Line 1038"/>
            <p:cNvSpPr>
              <a:spLocks noChangeShapeType="1"/>
            </p:cNvSpPr>
            <p:nvPr/>
          </p:nvSpPr>
          <p:spPr bwMode="auto">
            <a:xfrm>
              <a:off x="3720" y="4720"/>
              <a:ext cx="0" cy="57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06" name="Line 1039"/>
            <p:cNvSpPr>
              <a:spLocks noChangeShapeType="1"/>
            </p:cNvSpPr>
            <p:nvPr/>
          </p:nvSpPr>
          <p:spPr bwMode="auto">
            <a:xfrm>
              <a:off x="4040" y="4720"/>
              <a:ext cx="0" cy="57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07" name="Line 1040"/>
            <p:cNvSpPr>
              <a:spLocks noChangeShapeType="1"/>
            </p:cNvSpPr>
            <p:nvPr/>
          </p:nvSpPr>
          <p:spPr bwMode="auto">
            <a:xfrm>
              <a:off x="4360" y="4720"/>
              <a:ext cx="0" cy="57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08" name="Line 1041"/>
            <p:cNvSpPr>
              <a:spLocks noChangeShapeType="1"/>
            </p:cNvSpPr>
            <p:nvPr/>
          </p:nvSpPr>
          <p:spPr bwMode="auto">
            <a:xfrm>
              <a:off x="4680" y="4720"/>
              <a:ext cx="0" cy="57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09" name="Line 1042"/>
            <p:cNvSpPr>
              <a:spLocks noChangeShapeType="1"/>
            </p:cNvSpPr>
            <p:nvPr/>
          </p:nvSpPr>
          <p:spPr bwMode="auto">
            <a:xfrm>
              <a:off x="5000" y="4720"/>
              <a:ext cx="0" cy="57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10" name="Line 1043"/>
            <p:cNvSpPr>
              <a:spLocks noChangeShapeType="1"/>
            </p:cNvSpPr>
            <p:nvPr/>
          </p:nvSpPr>
          <p:spPr bwMode="auto">
            <a:xfrm>
              <a:off x="5320" y="4720"/>
              <a:ext cx="0" cy="57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11" name="Line 1044"/>
            <p:cNvSpPr>
              <a:spLocks noChangeShapeType="1"/>
            </p:cNvSpPr>
            <p:nvPr/>
          </p:nvSpPr>
          <p:spPr bwMode="auto">
            <a:xfrm>
              <a:off x="5640" y="4720"/>
              <a:ext cx="0" cy="57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12" name="Line 1045"/>
            <p:cNvSpPr>
              <a:spLocks noChangeShapeType="1"/>
            </p:cNvSpPr>
            <p:nvPr/>
          </p:nvSpPr>
          <p:spPr bwMode="auto">
            <a:xfrm>
              <a:off x="5960" y="4720"/>
              <a:ext cx="0" cy="57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13" name="Line 1046"/>
            <p:cNvSpPr>
              <a:spLocks noChangeShapeType="1"/>
            </p:cNvSpPr>
            <p:nvPr/>
          </p:nvSpPr>
          <p:spPr bwMode="auto">
            <a:xfrm>
              <a:off x="6280" y="4720"/>
              <a:ext cx="0" cy="57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14" name="Line 1047"/>
            <p:cNvSpPr>
              <a:spLocks noChangeShapeType="1"/>
            </p:cNvSpPr>
            <p:nvPr/>
          </p:nvSpPr>
          <p:spPr bwMode="auto">
            <a:xfrm>
              <a:off x="6920" y="4720"/>
              <a:ext cx="0" cy="57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15" name="Line 1048"/>
            <p:cNvSpPr>
              <a:spLocks noChangeShapeType="1"/>
            </p:cNvSpPr>
            <p:nvPr/>
          </p:nvSpPr>
          <p:spPr bwMode="auto">
            <a:xfrm>
              <a:off x="7240" y="4720"/>
              <a:ext cx="0" cy="57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16" name="Line 1049"/>
            <p:cNvSpPr>
              <a:spLocks noChangeShapeType="1"/>
            </p:cNvSpPr>
            <p:nvPr/>
          </p:nvSpPr>
          <p:spPr bwMode="auto">
            <a:xfrm>
              <a:off x="7560" y="4720"/>
              <a:ext cx="0" cy="57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17" name="Line 1050"/>
            <p:cNvSpPr>
              <a:spLocks noChangeShapeType="1"/>
            </p:cNvSpPr>
            <p:nvPr/>
          </p:nvSpPr>
          <p:spPr bwMode="auto">
            <a:xfrm>
              <a:off x="7880" y="4720"/>
              <a:ext cx="0" cy="57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18" name="Line 1051"/>
            <p:cNvSpPr>
              <a:spLocks noChangeShapeType="1"/>
            </p:cNvSpPr>
            <p:nvPr/>
          </p:nvSpPr>
          <p:spPr bwMode="auto">
            <a:xfrm>
              <a:off x="8200" y="4720"/>
              <a:ext cx="0" cy="57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19" name="Line 1052"/>
            <p:cNvSpPr>
              <a:spLocks noChangeShapeType="1"/>
            </p:cNvSpPr>
            <p:nvPr/>
          </p:nvSpPr>
          <p:spPr bwMode="auto">
            <a:xfrm>
              <a:off x="8520" y="4720"/>
              <a:ext cx="0" cy="57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20" name="Line 1053"/>
            <p:cNvSpPr>
              <a:spLocks noChangeShapeType="1"/>
            </p:cNvSpPr>
            <p:nvPr/>
          </p:nvSpPr>
          <p:spPr bwMode="auto">
            <a:xfrm>
              <a:off x="8840" y="4720"/>
              <a:ext cx="0" cy="57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21" name="Line 1054"/>
            <p:cNvSpPr>
              <a:spLocks noChangeShapeType="1"/>
            </p:cNvSpPr>
            <p:nvPr/>
          </p:nvSpPr>
          <p:spPr bwMode="auto">
            <a:xfrm>
              <a:off x="9160" y="4720"/>
              <a:ext cx="0" cy="57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22" name="Line 1055"/>
            <p:cNvSpPr>
              <a:spLocks noChangeShapeType="1"/>
            </p:cNvSpPr>
            <p:nvPr/>
          </p:nvSpPr>
          <p:spPr bwMode="auto">
            <a:xfrm>
              <a:off x="9480" y="4720"/>
              <a:ext cx="0" cy="57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23" name="Line 1056"/>
            <p:cNvSpPr>
              <a:spLocks noChangeShapeType="1"/>
            </p:cNvSpPr>
            <p:nvPr/>
          </p:nvSpPr>
          <p:spPr bwMode="auto">
            <a:xfrm>
              <a:off x="9800" y="4720"/>
              <a:ext cx="0" cy="57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24" name="Line 1057"/>
            <p:cNvSpPr>
              <a:spLocks noChangeShapeType="1"/>
            </p:cNvSpPr>
            <p:nvPr/>
          </p:nvSpPr>
          <p:spPr bwMode="auto">
            <a:xfrm>
              <a:off x="10120" y="4720"/>
              <a:ext cx="0" cy="57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25" name="Line 1058"/>
            <p:cNvSpPr>
              <a:spLocks noChangeShapeType="1"/>
            </p:cNvSpPr>
            <p:nvPr/>
          </p:nvSpPr>
          <p:spPr bwMode="auto">
            <a:xfrm>
              <a:off x="2760" y="7600"/>
              <a:ext cx="7680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26" name="Line 1059"/>
            <p:cNvSpPr>
              <a:spLocks noChangeShapeType="1"/>
            </p:cNvSpPr>
            <p:nvPr/>
          </p:nvSpPr>
          <p:spPr bwMode="auto">
            <a:xfrm>
              <a:off x="2760" y="7280"/>
              <a:ext cx="76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27" name="Line 1060"/>
            <p:cNvSpPr>
              <a:spLocks noChangeShapeType="1"/>
            </p:cNvSpPr>
            <p:nvPr/>
          </p:nvSpPr>
          <p:spPr bwMode="auto">
            <a:xfrm>
              <a:off x="2760" y="6960"/>
              <a:ext cx="76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28" name="Line 1061"/>
            <p:cNvSpPr>
              <a:spLocks noChangeShapeType="1"/>
            </p:cNvSpPr>
            <p:nvPr/>
          </p:nvSpPr>
          <p:spPr bwMode="auto">
            <a:xfrm>
              <a:off x="2760" y="6640"/>
              <a:ext cx="76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29" name="Line 1062"/>
            <p:cNvSpPr>
              <a:spLocks noChangeShapeType="1"/>
            </p:cNvSpPr>
            <p:nvPr/>
          </p:nvSpPr>
          <p:spPr bwMode="auto">
            <a:xfrm>
              <a:off x="2760" y="6320"/>
              <a:ext cx="76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30" name="Line 1063"/>
            <p:cNvSpPr>
              <a:spLocks noChangeShapeType="1"/>
            </p:cNvSpPr>
            <p:nvPr/>
          </p:nvSpPr>
          <p:spPr bwMode="auto">
            <a:xfrm>
              <a:off x="2760" y="6000"/>
              <a:ext cx="76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31" name="Line 1064"/>
            <p:cNvSpPr>
              <a:spLocks noChangeShapeType="1"/>
            </p:cNvSpPr>
            <p:nvPr/>
          </p:nvSpPr>
          <p:spPr bwMode="auto">
            <a:xfrm>
              <a:off x="2760" y="5680"/>
              <a:ext cx="76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32" name="Line 1065"/>
            <p:cNvSpPr>
              <a:spLocks noChangeShapeType="1"/>
            </p:cNvSpPr>
            <p:nvPr/>
          </p:nvSpPr>
          <p:spPr bwMode="auto">
            <a:xfrm>
              <a:off x="2760" y="5360"/>
              <a:ext cx="76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33" name="Line 1066"/>
            <p:cNvSpPr>
              <a:spLocks noChangeShapeType="1"/>
            </p:cNvSpPr>
            <p:nvPr/>
          </p:nvSpPr>
          <p:spPr bwMode="auto">
            <a:xfrm>
              <a:off x="2760" y="5040"/>
              <a:ext cx="76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34" name="Line 1067"/>
            <p:cNvSpPr>
              <a:spLocks noChangeShapeType="1"/>
            </p:cNvSpPr>
            <p:nvPr/>
          </p:nvSpPr>
          <p:spPr bwMode="auto">
            <a:xfrm>
              <a:off x="2760" y="10160"/>
              <a:ext cx="76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35" name="Line 1068"/>
            <p:cNvSpPr>
              <a:spLocks noChangeShapeType="1"/>
            </p:cNvSpPr>
            <p:nvPr/>
          </p:nvSpPr>
          <p:spPr bwMode="auto">
            <a:xfrm>
              <a:off x="2760" y="9840"/>
              <a:ext cx="76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36" name="Line 1069"/>
            <p:cNvSpPr>
              <a:spLocks noChangeShapeType="1"/>
            </p:cNvSpPr>
            <p:nvPr/>
          </p:nvSpPr>
          <p:spPr bwMode="auto">
            <a:xfrm>
              <a:off x="2760" y="9520"/>
              <a:ext cx="76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37" name="Line 1070"/>
            <p:cNvSpPr>
              <a:spLocks noChangeShapeType="1"/>
            </p:cNvSpPr>
            <p:nvPr/>
          </p:nvSpPr>
          <p:spPr bwMode="auto">
            <a:xfrm>
              <a:off x="2760" y="9200"/>
              <a:ext cx="76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38" name="Line 1071"/>
            <p:cNvSpPr>
              <a:spLocks noChangeShapeType="1"/>
            </p:cNvSpPr>
            <p:nvPr/>
          </p:nvSpPr>
          <p:spPr bwMode="auto">
            <a:xfrm>
              <a:off x="2760" y="8880"/>
              <a:ext cx="76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39" name="Line 1072"/>
            <p:cNvSpPr>
              <a:spLocks noChangeShapeType="1"/>
            </p:cNvSpPr>
            <p:nvPr/>
          </p:nvSpPr>
          <p:spPr bwMode="auto">
            <a:xfrm>
              <a:off x="2760" y="8560"/>
              <a:ext cx="76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40" name="Line 1073"/>
            <p:cNvSpPr>
              <a:spLocks noChangeShapeType="1"/>
            </p:cNvSpPr>
            <p:nvPr/>
          </p:nvSpPr>
          <p:spPr bwMode="auto">
            <a:xfrm>
              <a:off x="2760" y="8240"/>
              <a:ext cx="76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41" name="Line 1074"/>
            <p:cNvSpPr>
              <a:spLocks noChangeShapeType="1"/>
            </p:cNvSpPr>
            <p:nvPr/>
          </p:nvSpPr>
          <p:spPr bwMode="auto">
            <a:xfrm>
              <a:off x="2760" y="7920"/>
              <a:ext cx="76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42" name="Text Box 1075"/>
            <p:cNvSpPr txBox="1">
              <a:spLocks noChangeArrowheads="1"/>
            </p:cNvSpPr>
            <p:nvPr/>
          </p:nvSpPr>
          <p:spPr bwMode="auto">
            <a:xfrm>
              <a:off x="10519" y="7114"/>
              <a:ext cx="364" cy="2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78638" tIns="39319" rIns="78638" bIns="39319">
              <a:spAutoFit/>
            </a:bodyPr>
            <a:lstStyle/>
            <a:p>
              <a:pPr eaLnBrk="1" hangingPunct="1"/>
              <a:r>
                <a:rPr lang="en-US" altLang="en-US" sz="1000" b="1">
                  <a:solidFill>
                    <a:srgbClr val="000000"/>
                  </a:solidFill>
                  <a:cs typeface="Times New Roman" pitchFamily="18" charset="0"/>
                </a:rPr>
                <a:t>10</a:t>
              </a:r>
              <a:endParaRPr lang="en-US" altLang="en-US"/>
            </a:p>
          </p:txBody>
        </p:sp>
        <p:sp>
          <p:nvSpPr>
            <p:cNvPr id="16443" name="Text Box 1076"/>
            <p:cNvSpPr txBox="1">
              <a:spLocks noChangeArrowheads="1"/>
            </p:cNvSpPr>
            <p:nvPr/>
          </p:nvSpPr>
          <p:spPr bwMode="auto">
            <a:xfrm>
              <a:off x="10519" y="7754"/>
              <a:ext cx="364" cy="2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78638" tIns="39319" rIns="78638" bIns="39319">
              <a:spAutoFit/>
            </a:bodyPr>
            <a:lstStyle/>
            <a:p>
              <a:pPr eaLnBrk="1" hangingPunct="1"/>
              <a:r>
                <a:rPr lang="en-US" altLang="en-US" sz="1000" b="1">
                  <a:solidFill>
                    <a:srgbClr val="000000"/>
                  </a:solidFill>
                  <a:cs typeface="Times New Roman" pitchFamily="18" charset="0"/>
                </a:rPr>
                <a:t>10</a:t>
              </a:r>
              <a:endParaRPr lang="en-US" altLang="en-US"/>
            </a:p>
          </p:txBody>
        </p:sp>
        <p:sp>
          <p:nvSpPr>
            <p:cNvPr id="16444" name="Text Box 1077"/>
            <p:cNvSpPr txBox="1">
              <a:spLocks noChangeArrowheads="1"/>
            </p:cNvSpPr>
            <p:nvPr/>
          </p:nvSpPr>
          <p:spPr bwMode="auto">
            <a:xfrm>
              <a:off x="10519" y="6793"/>
              <a:ext cx="364" cy="2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78638" tIns="39319" rIns="78638" bIns="39319">
              <a:spAutoFit/>
            </a:bodyPr>
            <a:lstStyle/>
            <a:p>
              <a:pPr eaLnBrk="1" hangingPunct="1"/>
              <a:r>
                <a:rPr lang="en-US" altLang="en-US" sz="1000" b="1">
                  <a:solidFill>
                    <a:srgbClr val="000000"/>
                  </a:solidFill>
                  <a:cs typeface="Times New Roman" pitchFamily="18" charset="0"/>
                </a:rPr>
                <a:t>20</a:t>
              </a:r>
              <a:endParaRPr lang="en-US" altLang="en-US"/>
            </a:p>
          </p:txBody>
        </p:sp>
        <p:sp>
          <p:nvSpPr>
            <p:cNvPr id="16445" name="Text Box 1078"/>
            <p:cNvSpPr txBox="1">
              <a:spLocks noChangeArrowheads="1"/>
            </p:cNvSpPr>
            <p:nvPr/>
          </p:nvSpPr>
          <p:spPr bwMode="auto">
            <a:xfrm>
              <a:off x="10519" y="8073"/>
              <a:ext cx="364" cy="2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78638" tIns="39319" rIns="78638" bIns="39319">
              <a:spAutoFit/>
            </a:bodyPr>
            <a:lstStyle/>
            <a:p>
              <a:pPr eaLnBrk="1" hangingPunct="1"/>
              <a:r>
                <a:rPr lang="en-US" altLang="en-US" sz="1000" b="1">
                  <a:solidFill>
                    <a:srgbClr val="000000"/>
                  </a:solidFill>
                  <a:cs typeface="Times New Roman" pitchFamily="18" charset="0"/>
                </a:rPr>
                <a:t>20</a:t>
              </a:r>
              <a:endParaRPr lang="en-US" altLang="en-US"/>
            </a:p>
          </p:txBody>
        </p:sp>
        <p:sp>
          <p:nvSpPr>
            <p:cNvPr id="16446" name="Text Box 1079"/>
            <p:cNvSpPr txBox="1">
              <a:spLocks noChangeArrowheads="1"/>
            </p:cNvSpPr>
            <p:nvPr/>
          </p:nvSpPr>
          <p:spPr bwMode="auto">
            <a:xfrm>
              <a:off x="10519" y="7433"/>
              <a:ext cx="279" cy="2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78638" tIns="39319" rIns="78638" bIns="39319">
              <a:spAutoFit/>
            </a:bodyPr>
            <a:lstStyle/>
            <a:p>
              <a:pPr eaLnBrk="1" hangingPunct="1"/>
              <a:r>
                <a:rPr lang="en-US" altLang="en-US" sz="1000" b="1">
                  <a:solidFill>
                    <a:srgbClr val="000000"/>
                  </a:solidFill>
                  <a:cs typeface="Times New Roman" pitchFamily="18" charset="0"/>
                </a:rPr>
                <a:t>0</a:t>
              </a:r>
              <a:endParaRPr lang="en-US" altLang="en-US"/>
            </a:p>
          </p:txBody>
        </p:sp>
        <p:sp>
          <p:nvSpPr>
            <p:cNvPr id="16447" name="Text Box 1080"/>
            <p:cNvSpPr txBox="1">
              <a:spLocks noChangeArrowheads="1"/>
            </p:cNvSpPr>
            <p:nvPr/>
          </p:nvSpPr>
          <p:spPr bwMode="auto">
            <a:xfrm>
              <a:off x="10519" y="8394"/>
              <a:ext cx="364" cy="2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78638" tIns="39319" rIns="78638" bIns="39319">
              <a:spAutoFit/>
            </a:bodyPr>
            <a:lstStyle/>
            <a:p>
              <a:pPr eaLnBrk="1" hangingPunct="1"/>
              <a:r>
                <a:rPr lang="en-US" altLang="en-US" sz="1000" b="1">
                  <a:solidFill>
                    <a:srgbClr val="000000"/>
                  </a:solidFill>
                  <a:cs typeface="Times New Roman" pitchFamily="18" charset="0"/>
                </a:rPr>
                <a:t>30</a:t>
              </a:r>
              <a:endParaRPr lang="en-US" altLang="en-US"/>
            </a:p>
          </p:txBody>
        </p:sp>
        <p:sp>
          <p:nvSpPr>
            <p:cNvPr id="16448" name="Text Box 1081"/>
            <p:cNvSpPr txBox="1">
              <a:spLocks noChangeArrowheads="1"/>
            </p:cNvSpPr>
            <p:nvPr/>
          </p:nvSpPr>
          <p:spPr bwMode="auto">
            <a:xfrm>
              <a:off x="10519" y="8713"/>
              <a:ext cx="364" cy="2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78638" tIns="39319" rIns="78638" bIns="39319">
              <a:spAutoFit/>
            </a:bodyPr>
            <a:lstStyle/>
            <a:p>
              <a:pPr eaLnBrk="1" hangingPunct="1"/>
              <a:r>
                <a:rPr lang="en-US" altLang="en-US" sz="1000" b="1">
                  <a:solidFill>
                    <a:srgbClr val="000000"/>
                  </a:solidFill>
                  <a:cs typeface="Times New Roman" pitchFamily="18" charset="0"/>
                </a:rPr>
                <a:t>40</a:t>
              </a:r>
              <a:endParaRPr lang="en-US" altLang="en-US"/>
            </a:p>
          </p:txBody>
        </p:sp>
        <p:sp>
          <p:nvSpPr>
            <p:cNvPr id="16449" name="Text Box 1082"/>
            <p:cNvSpPr txBox="1">
              <a:spLocks noChangeArrowheads="1"/>
            </p:cNvSpPr>
            <p:nvPr/>
          </p:nvSpPr>
          <p:spPr bwMode="auto">
            <a:xfrm>
              <a:off x="10519" y="9034"/>
              <a:ext cx="364" cy="2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78638" tIns="39319" rIns="78638" bIns="39319">
              <a:spAutoFit/>
            </a:bodyPr>
            <a:lstStyle/>
            <a:p>
              <a:pPr eaLnBrk="1" hangingPunct="1"/>
              <a:r>
                <a:rPr lang="en-US" altLang="en-US" sz="1000" b="1">
                  <a:solidFill>
                    <a:srgbClr val="000000"/>
                  </a:solidFill>
                  <a:cs typeface="Times New Roman" pitchFamily="18" charset="0"/>
                </a:rPr>
                <a:t>50</a:t>
              </a:r>
              <a:endParaRPr lang="en-US" altLang="en-US"/>
            </a:p>
          </p:txBody>
        </p:sp>
        <p:sp>
          <p:nvSpPr>
            <p:cNvPr id="16450" name="Text Box 1083"/>
            <p:cNvSpPr txBox="1">
              <a:spLocks noChangeArrowheads="1"/>
            </p:cNvSpPr>
            <p:nvPr/>
          </p:nvSpPr>
          <p:spPr bwMode="auto">
            <a:xfrm>
              <a:off x="10519" y="9353"/>
              <a:ext cx="364" cy="2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78638" tIns="39319" rIns="78638" bIns="39319">
              <a:spAutoFit/>
            </a:bodyPr>
            <a:lstStyle/>
            <a:p>
              <a:pPr eaLnBrk="1" hangingPunct="1"/>
              <a:r>
                <a:rPr lang="en-US" altLang="en-US" sz="1000" b="1">
                  <a:solidFill>
                    <a:srgbClr val="000000"/>
                  </a:solidFill>
                  <a:cs typeface="Times New Roman" pitchFamily="18" charset="0"/>
                </a:rPr>
                <a:t>60</a:t>
              </a:r>
              <a:endParaRPr lang="en-US" altLang="en-US"/>
            </a:p>
          </p:txBody>
        </p:sp>
        <p:sp>
          <p:nvSpPr>
            <p:cNvPr id="16451" name="Text Box 1084"/>
            <p:cNvSpPr txBox="1">
              <a:spLocks noChangeArrowheads="1"/>
            </p:cNvSpPr>
            <p:nvPr/>
          </p:nvSpPr>
          <p:spPr bwMode="auto">
            <a:xfrm>
              <a:off x="10519" y="9674"/>
              <a:ext cx="364" cy="2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78638" tIns="39319" rIns="78638" bIns="39319">
              <a:spAutoFit/>
            </a:bodyPr>
            <a:lstStyle/>
            <a:p>
              <a:pPr eaLnBrk="1" hangingPunct="1"/>
              <a:r>
                <a:rPr lang="en-US" altLang="en-US" sz="1000" b="1">
                  <a:solidFill>
                    <a:srgbClr val="000000"/>
                  </a:solidFill>
                  <a:cs typeface="Times New Roman" pitchFamily="18" charset="0"/>
                </a:rPr>
                <a:t>70</a:t>
              </a:r>
              <a:endParaRPr lang="en-US" altLang="en-US"/>
            </a:p>
          </p:txBody>
        </p:sp>
        <p:sp>
          <p:nvSpPr>
            <p:cNvPr id="16452" name="Text Box 1085"/>
            <p:cNvSpPr txBox="1">
              <a:spLocks noChangeArrowheads="1"/>
            </p:cNvSpPr>
            <p:nvPr/>
          </p:nvSpPr>
          <p:spPr bwMode="auto">
            <a:xfrm>
              <a:off x="10519" y="9993"/>
              <a:ext cx="364" cy="2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78638" tIns="39319" rIns="78638" bIns="39319">
              <a:spAutoFit/>
            </a:bodyPr>
            <a:lstStyle/>
            <a:p>
              <a:pPr eaLnBrk="1" hangingPunct="1"/>
              <a:r>
                <a:rPr lang="en-US" altLang="en-US" sz="1000" b="1">
                  <a:solidFill>
                    <a:srgbClr val="000000"/>
                  </a:solidFill>
                  <a:cs typeface="Times New Roman" pitchFamily="18" charset="0"/>
                </a:rPr>
                <a:t>80</a:t>
              </a:r>
              <a:endParaRPr lang="en-US" altLang="en-US"/>
            </a:p>
          </p:txBody>
        </p:sp>
        <p:sp>
          <p:nvSpPr>
            <p:cNvPr id="16453" name="Text Box 1086"/>
            <p:cNvSpPr txBox="1">
              <a:spLocks noChangeArrowheads="1"/>
            </p:cNvSpPr>
            <p:nvPr/>
          </p:nvSpPr>
          <p:spPr bwMode="auto">
            <a:xfrm>
              <a:off x="10519" y="10312"/>
              <a:ext cx="364" cy="2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78638" tIns="39319" rIns="78638" bIns="39319">
              <a:spAutoFit/>
            </a:bodyPr>
            <a:lstStyle/>
            <a:p>
              <a:pPr eaLnBrk="1" hangingPunct="1"/>
              <a:r>
                <a:rPr lang="en-US" altLang="en-US" sz="1000" b="1">
                  <a:solidFill>
                    <a:srgbClr val="000000"/>
                  </a:solidFill>
                  <a:cs typeface="Times New Roman" pitchFamily="18" charset="0"/>
                </a:rPr>
                <a:t>90</a:t>
              </a:r>
              <a:endParaRPr lang="en-US" altLang="en-US"/>
            </a:p>
          </p:txBody>
        </p:sp>
        <p:sp>
          <p:nvSpPr>
            <p:cNvPr id="16454" name="Text Box 1087"/>
            <p:cNvSpPr txBox="1">
              <a:spLocks noChangeArrowheads="1"/>
            </p:cNvSpPr>
            <p:nvPr/>
          </p:nvSpPr>
          <p:spPr bwMode="auto">
            <a:xfrm>
              <a:off x="10519" y="6480"/>
              <a:ext cx="364" cy="2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78638" tIns="39319" rIns="78638" bIns="39319">
              <a:spAutoFit/>
            </a:bodyPr>
            <a:lstStyle/>
            <a:p>
              <a:pPr eaLnBrk="1" hangingPunct="1"/>
              <a:r>
                <a:rPr lang="en-US" altLang="en-US" sz="1000" b="1">
                  <a:solidFill>
                    <a:srgbClr val="000000"/>
                  </a:solidFill>
                  <a:cs typeface="Times New Roman" pitchFamily="18" charset="0"/>
                </a:rPr>
                <a:t>30</a:t>
              </a:r>
              <a:endParaRPr lang="en-US" altLang="en-US"/>
            </a:p>
          </p:txBody>
        </p:sp>
        <p:sp>
          <p:nvSpPr>
            <p:cNvPr id="16455" name="Text Box 1088"/>
            <p:cNvSpPr txBox="1">
              <a:spLocks noChangeArrowheads="1"/>
            </p:cNvSpPr>
            <p:nvPr/>
          </p:nvSpPr>
          <p:spPr bwMode="auto">
            <a:xfrm>
              <a:off x="10519" y="6161"/>
              <a:ext cx="364" cy="2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78638" tIns="39319" rIns="78638" bIns="39319">
              <a:spAutoFit/>
            </a:bodyPr>
            <a:lstStyle/>
            <a:p>
              <a:pPr eaLnBrk="1" hangingPunct="1"/>
              <a:r>
                <a:rPr lang="en-US" altLang="en-US" sz="1000" b="1">
                  <a:solidFill>
                    <a:srgbClr val="000000"/>
                  </a:solidFill>
                  <a:cs typeface="Times New Roman" pitchFamily="18" charset="0"/>
                </a:rPr>
                <a:t>40</a:t>
              </a:r>
              <a:endParaRPr lang="en-US" altLang="en-US"/>
            </a:p>
          </p:txBody>
        </p:sp>
        <p:sp>
          <p:nvSpPr>
            <p:cNvPr id="16456" name="Text Box 1089"/>
            <p:cNvSpPr txBox="1">
              <a:spLocks noChangeArrowheads="1"/>
            </p:cNvSpPr>
            <p:nvPr/>
          </p:nvSpPr>
          <p:spPr bwMode="auto">
            <a:xfrm>
              <a:off x="10519" y="5840"/>
              <a:ext cx="364" cy="2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78638" tIns="39319" rIns="78638" bIns="39319">
              <a:spAutoFit/>
            </a:bodyPr>
            <a:lstStyle/>
            <a:p>
              <a:pPr eaLnBrk="1" hangingPunct="1"/>
              <a:r>
                <a:rPr lang="en-US" altLang="en-US" sz="1000" b="1">
                  <a:solidFill>
                    <a:srgbClr val="000000"/>
                  </a:solidFill>
                  <a:cs typeface="Times New Roman" pitchFamily="18" charset="0"/>
                </a:rPr>
                <a:t>50</a:t>
              </a:r>
              <a:endParaRPr lang="en-US" altLang="en-US"/>
            </a:p>
          </p:txBody>
        </p:sp>
        <p:sp>
          <p:nvSpPr>
            <p:cNvPr id="16457" name="Text Box 1090"/>
            <p:cNvSpPr txBox="1">
              <a:spLocks noChangeArrowheads="1"/>
            </p:cNvSpPr>
            <p:nvPr/>
          </p:nvSpPr>
          <p:spPr bwMode="auto">
            <a:xfrm>
              <a:off x="10519" y="5521"/>
              <a:ext cx="364" cy="2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78638" tIns="39319" rIns="78638" bIns="39319">
              <a:spAutoFit/>
            </a:bodyPr>
            <a:lstStyle/>
            <a:p>
              <a:pPr eaLnBrk="1" hangingPunct="1"/>
              <a:r>
                <a:rPr lang="en-US" altLang="en-US" sz="1000" b="1">
                  <a:solidFill>
                    <a:srgbClr val="000000"/>
                  </a:solidFill>
                  <a:cs typeface="Times New Roman" pitchFamily="18" charset="0"/>
                </a:rPr>
                <a:t>60</a:t>
              </a:r>
              <a:endParaRPr lang="en-US" altLang="en-US"/>
            </a:p>
          </p:txBody>
        </p:sp>
        <p:sp>
          <p:nvSpPr>
            <p:cNvPr id="16458" name="Text Box 1091"/>
            <p:cNvSpPr txBox="1">
              <a:spLocks noChangeArrowheads="1"/>
            </p:cNvSpPr>
            <p:nvPr/>
          </p:nvSpPr>
          <p:spPr bwMode="auto">
            <a:xfrm>
              <a:off x="10519" y="5200"/>
              <a:ext cx="364" cy="2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78638" tIns="39319" rIns="78638" bIns="39319">
              <a:spAutoFit/>
            </a:bodyPr>
            <a:lstStyle/>
            <a:p>
              <a:pPr eaLnBrk="1" hangingPunct="1"/>
              <a:r>
                <a:rPr lang="en-US" altLang="en-US" sz="1000" b="1">
                  <a:solidFill>
                    <a:srgbClr val="000000"/>
                  </a:solidFill>
                  <a:cs typeface="Times New Roman" pitchFamily="18" charset="0"/>
                </a:rPr>
                <a:t>70</a:t>
              </a:r>
              <a:endParaRPr lang="en-US" altLang="en-US"/>
            </a:p>
          </p:txBody>
        </p:sp>
        <p:sp>
          <p:nvSpPr>
            <p:cNvPr id="16459" name="Text Box 1092"/>
            <p:cNvSpPr txBox="1">
              <a:spLocks noChangeArrowheads="1"/>
            </p:cNvSpPr>
            <p:nvPr/>
          </p:nvSpPr>
          <p:spPr bwMode="auto">
            <a:xfrm>
              <a:off x="10519" y="4881"/>
              <a:ext cx="364" cy="2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78638" tIns="39319" rIns="78638" bIns="39319">
              <a:spAutoFit/>
            </a:bodyPr>
            <a:lstStyle/>
            <a:p>
              <a:pPr eaLnBrk="1" hangingPunct="1"/>
              <a:r>
                <a:rPr lang="en-US" altLang="en-US" sz="1000" b="1">
                  <a:solidFill>
                    <a:srgbClr val="000000"/>
                  </a:solidFill>
                  <a:cs typeface="Times New Roman" pitchFamily="18" charset="0"/>
                </a:rPr>
                <a:t>80</a:t>
              </a:r>
              <a:endParaRPr lang="en-US" altLang="en-US"/>
            </a:p>
          </p:txBody>
        </p:sp>
        <p:sp>
          <p:nvSpPr>
            <p:cNvPr id="16460" name="Text Box 1093"/>
            <p:cNvSpPr txBox="1">
              <a:spLocks noChangeArrowheads="1"/>
            </p:cNvSpPr>
            <p:nvPr/>
          </p:nvSpPr>
          <p:spPr bwMode="auto">
            <a:xfrm>
              <a:off x="10519" y="4560"/>
              <a:ext cx="364" cy="2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78638" tIns="39319" rIns="78638" bIns="39319">
              <a:spAutoFit/>
            </a:bodyPr>
            <a:lstStyle/>
            <a:p>
              <a:pPr eaLnBrk="1" hangingPunct="1"/>
              <a:r>
                <a:rPr lang="en-US" altLang="en-US" sz="1000" b="1">
                  <a:solidFill>
                    <a:srgbClr val="000000"/>
                  </a:solidFill>
                  <a:cs typeface="Times New Roman" pitchFamily="18" charset="0"/>
                </a:rPr>
                <a:t>90</a:t>
              </a:r>
              <a:endParaRPr lang="en-US" altLang="en-US"/>
            </a:p>
          </p:txBody>
        </p:sp>
        <p:sp>
          <p:nvSpPr>
            <p:cNvPr id="16461" name="Text Box 1094"/>
            <p:cNvSpPr txBox="1">
              <a:spLocks noChangeArrowheads="1"/>
            </p:cNvSpPr>
            <p:nvPr/>
          </p:nvSpPr>
          <p:spPr bwMode="auto">
            <a:xfrm>
              <a:off x="6439" y="4320"/>
              <a:ext cx="279" cy="2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78638" tIns="39319" rIns="78638" bIns="39319">
              <a:spAutoFit/>
            </a:bodyPr>
            <a:lstStyle/>
            <a:p>
              <a:pPr eaLnBrk="1" hangingPunct="1"/>
              <a:r>
                <a:rPr lang="en-US" altLang="en-US" sz="1000" b="1">
                  <a:solidFill>
                    <a:srgbClr val="000000"/>
                  </a:solidFill>
                  <a:cs typeface="Times New Roman" pitchFamily="18" charset="0"/>
                </a:rPr>
                <a:t>0</a:t>
              </a:r>
              <a:endParaRPr lang="en-US" altLang="en-US"/>
            </a:p>
          </p:txBody>
        </p:sp>
        <p:sp>
          <p:nvSpPr>
            <p:cNvPr id="16462" name="Text Box 1095"/>
            <p:cNvSpPr txBox="1">
              <a:spLocks noChangeArrowheads="1"/>
            </p:cNvSpPr>
            <p:nvPr/>
          </p:nvSpPr>
          <p:spPr bwMode="auto">
            <a:xfrm>
              <a:off x="6760" y="4480"/>
              <a:ext cx="364" cy="2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78638" tIns="39319" rIns="78638" bIns="39319">
              <a:spAutoFit/>
            </a:bodyPr>
            <a:lstStyle/>
            <a:p>
              <a:pPr eaLnBrk="1" hangingPunct="1"/>
              <a:r>
                <a:rPr lang="en-US" altLang="en-US" sz="1000" b="1">
                  <a:solidFill>
                    <a:srgbClr val="000000"/>
                  </a:solidFill>
                  <a:cs typeface="Times New Roman" pitchFamily="18" charset="0"/>
                </a:rPr>
                <a:t>15</a:t>
              </a:r>
              <a:endParaRPr lang="en-US" altLang="en-US"/>
            </a:p>
          </p:txBody>
        </p:sp>
        <p:sp>
          <p:nvSpPr>
            <p:cNvPr id="16463" name="Text Box 1096"/>
            <p:cNvSpPr txBox="1">
              <a:spLocks noChangeArrowheads="1"/>
            </p:cNvSpPr>
            <p:nvPr/>
          </p:nvSpPr>
          <p:spPr bwMode="auto">
            <a:xfrm>
              <a:off x="6120" y="4480"/>
              <a:ext cx="364" cy="2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78638" tIns="39319" rIns="78638" bIns="39319">
              <a:spAutoFit/>
            </a:bodyPr>
            <a:lstStyle/>
            <a:p>
              <a:pPr eaLnBrk="1" hangingPunct="1"/>
              <a:r>
                <a:rPr lang="en-US" altLang="en-US" sz="1000" b="1">
                  <a:solidFill>
                    <a:srgbClr val="000000"/>
                  </a:solidFill>
                  <a:cs typeface="Times New Roman" pitchFamily="18" charset="0"/>
                </a:rPr>
                <a:t>15</a:t>
              </a:r>
              <a:endParaRPr lang="en-US" altLang="en-US"/>
            </a:p>
          </p:txBody>
        </p:sp>
        <p:sp>
          <p:nvSpPr>
            <p:cNvPr id="16464" name="Text Box 1097"/>
            <p:cNvSpPr txBox="1">
              <a:spLocks noChangeArrowheads="1"/>
            </p:cNvSpPr>
            <p:nvPr/>
          </p:nvSpPr>
          <p:spPr bwMode="auto">
            <a:xfrm>
              <a:off x="5799" y="4320"/>
              <a:ext cx="364" cy="2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78638" tIns="39319" rIns="78638" bIns="39319">
              <a:spAutoFit/>
            </a:bodyPr>
            <a:lstStyle/>
            <a:p>
              <a:pPr eaLnBrk="1" hangingPunct="1"/>
              <a:r>
                <a:rPr lang="en-US" altLang="en-US" sz="1000" b="1">
                  <a:solidFill>
                    <a:srgbClr val="000000"/>
                  </a:solidFill>
                  <a:cs typeface="Times New Roman" pitchFamily="18" charset="0"/>
                </a:rPr>
                <a:t>30</a:t>
              </a:r>
              <a:endParaRPr lang="en-US" altLang="en-US"/>
            </a:p>
          </p:txBody>
        </p:sp>
        <p:sp>
          <p:nvSpPr>
            <p:cNvPr id="16465" name="Text Box 1098"/>
            <p:cNvSpPr txBox="1">
              <a:spLocks noChangeArrowheads="1"/>
            </p:cNvSpPr>
            <p:nvPr/>
          </p:nvSpPr>
          <p:spPr bwMode="auto">
            <a:xfrm>
              <a:off x="5480" y="4480"/>
              <a:ext cx="364" cy="2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78638" tIns="39319" rIns="78638" bIns="39319">
              <a:spAutoFit/>
            </a:bodyPr>
            <a:lstStyle/>
            <a:p>
              <a:pPr eaLnBrk="1" hangingPunct="1"/>
              <a:r>
                <a:rPr lang="en-US" altLang="en-US" sz="1000" b="1">
                  <a:solidFill>
                    <a:srgbClr val="000000"/>
                  </a:solidFill>
                  <a:cs typeface="Times New Roman" pitchFamily="18" charset="0"/>
                </a:rPr>
                <a:t>45</a:t>
              </a:r>
              <a:endParaRPr lang="en-US" altLang="en-US"/>
            </a:p>
          </p:txBody>
        </p:sp>
        <p:sp>
          <p:nvSpPr>
            <p:cNvPr id="16466" name="Text Box 1099"/>
            <p:cNvSpPr txBox="1">
              <a:spLocks noChangeArrowheads="1"/>
            </p:cNvSpPr>
            <p:nvPr/>
          </p:nvSpPr>
          <p:spPr bwMode="auto">
            <a:xfrm>
              <a:off x="5159" y="4320"/>
              <a:ext cx="364" cy="2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78638" tIns="39319" rIns="78638" bIns="39319">
              <a:spAutoFit/>
            </a:bodyPr>
            <a:lstStyle/>
            <a:p>
              <a:pPr eaLnBrk="1" hangingPunct="1"/>
              <a:r>
                <a:rPr lang="en-US" altLang="en-US" sz="1000" b="1">
                  <a:solidFill>
                    <a:srgbClr val="000000"/>
                  </a:solidFill>
                  <a:cs typeface="Times New Roman" pitchFamily="18" charset="0"/>
                </a:rPr>
                <a:t>60</a:t>
              </a:r>
              <a:endParaRPr lang="en-US" altLang="en-US"/>
            </a:p>
          </p:txBody>
        </p:sp>
        <p:sp>
          <p:nvSpPr>
            <p:cNvPr id="16467" name="Text Box 1100"/>
            <p:cNvSpPr txBox="1">
              <a:spLocks noChangeArrowheads="1"/>
            </p:cNvSpPr>
            <p:nvPr/>
          </p:nvSpPr>
          <p:spPr bwMode="auto">
            <a:xfrm>
              <a:off x="4840" y="4480"/>
              <a:ext cx="364" cy="2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78638" tIns="39319" rIns="78638" bIns="39319">
              <a:spAutoFit/>
            </a:bodyPr>
            <a:lstStyle/>
            <a:p>
              <a:pPr eaLnBrk="1" hangingPunct="1"/>
              <a:r>
                <a:rPr lang="en-US" altLang="en-US" sz="1000" b="1">
                  <a:solidFill>
                    <a:srgbClr val="000000"/>
                  </a:solidFill>
                  <a:cs typeface="Times New Roman" pitchFamily="18" charset="0"/>
                </a:rPr>
                <a:t>75</a:t>
              </a:r>
              <a:endParaRPr lang="en-US" altLang="en-US"/>
            </a:p>
          </p:txBody>
        </p:sp>
        <p:sp>
          <p:nvSpPr>
            <p:cNvPr id="16468" name="Text Box 1101"/>
            <p:cNvSpPr txBox="1">
              <a:spLocks noChangeArrowheads="1"/>
            </p:cNvSpPr>
            <p:nvPr/>
          </p:nvSpPr>
          <p:spPr bwMode="auto">
            <a:xfrm>
              <a:off x="4519" y="4320"/>
              <a:ext cx="364" cy="2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78638" tIns="39319" rIns="78638" bIns="39319">
              <a:spAutoFit/>
            </a:bodyPr>
            <a:lstStyle/>
            <a:p>
              <a:pPr eaLnBrk="1" hangingPunct="1"/>
              <a:r>
                <a:rPr lang="en-US" altLang="en-US" sz="1000" b="1">
                  <a:solidFill>
                    <a:srgbClr val="000000"/>
                  </a:solidFill>
                  <a:cs typeface="Times New Roman" pitchFamily="18" charset="0"/>
                </a:rPr>
                <a:t>90</a:t>
              </a:r>
              <a:endParaRPr lang="en-US" altLang="en-US"/>
            </a:p>
          </p:txBody>
        </p:sp>
        <p:sp>
          <p:nvSpPr>
            <p:cNvPr id="16469" name="Text Box 1102"/>
            <p:cNvSpPr txBox="1">
              <a:spLocks noChangeArrowheads="1"/>
            </p:cNvSpPr>
            <p:nvPr/>
          </p:nvSpPr>
          <p:spPr bwMode="auto">
            <a:xfrm>
              <a:off x="4119" y="4480"/>
              <a:ext cx="449" cy="2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78638" tIns="39319" rIns="78638" bIns="39319">
              <a:spAutoFit/>
            </a:bodyPr>
            <a:lstStyle/>
            <a:p>
              <a:pPr eaLnBrk="1" hangingPunct="1"/>
              <a:r>
                <a:rPr lang="en-US" altLang="en-US" sz="1000" b="1">
                  <a:solidFill>
                    <a:srgbClr val="000000"/>
                  </a:solidFill>
                  <a:cs typeface="Times New Roman" pitchFamily="18" charset="0"/>
                </a:rPr>
                <a:t>105</a:t>
              </a:r>
              <a:endParaRPr lang="en-US" altLang="en-US"/>
            </a:p>
          </p:txBody>
        </p:sp>
        <p:sp>
          <p:nvSpPr>
            <p:cNvPr id="16470" name="Text Box 1103"/>
            <p:cNvSpPr txBox="1">
              <a:spLocks noChangeArrowheads="1"/>
            </p:cNvSpPr>
            <p:nvPr/>
          </p:nvSpPr>
          <p:spPr bwMode="auto">
            <a:xfrm>
              <a:off x="3800" y="4320"/>
              <a:ext cx="449" cy="2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78638" tIns="39319" rIns="78638" bIns="39319">
              <a:spAutoFit/>
            </a:bodyPr>
            <a:lstStyle/>
            <a:p>
              <a:pPr eaLnBrk="1" hangingPunct="1"/>
              <a:r>
                <a:rPr lang="en-US" altLang="en-US" sz="1000" b="1">
                  <a:solidFill>
                    <a:srgbClr val="000000"/>
                  </a:solidFill>
                  <a:cs typeface="Times New Roman" pitchFamily="18" charset="0"/>
                </a:rPr>
                <a:t>120</a:t>
              </a:r>
              <a:endParaRPr lang="en-US" altLang="en-US"/>
            </a:p>
          </p:txBody>
        </p:sp>
        <p:sp>
          <p:nvSpPr>
            <p:cNvPr id="16471" name="Text Box 1104"/>
            <p:cNvSpPr txBox="1">
              <a:spLocks noChangeArrowheads="1"/>
            </p:cNvSpPr>
            <p:nvPr/>
          </p:nvSpPr>
          <p:spPr bwMode="auto">
            <a:xfrm>
              <a:off x="3479" y="4480"/>
              <a:ext cx="449" cy="2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78638" tIns="39319" rIns="78638" bIns="39319">
              <a:spAutoFit/>
            </a:bodyPr>
            <a:lstStyle/>
            <a:p>
              <a:pPr eaLnBrk="1" hangingPunct="1"/>
              <a:r>
                <a:rPr lang="en-US" altLang="en-US" sz="1000" b="1">
                  <a:solidFill>
                    <a:srgbClr val="000000"/>
                  </a:solidFill>
                  <a:cs typeface="Times New Roman" pitchFamily="18" charset="0"/>
                </a:rPr>
                <a:t>135</a:t>
              </a:r>
              <a:endParaRPr lang="en-US" altLang="en-US"/>
            </a:p>
          </p:txBody>
        </p:sp>
        <p:sp>
          <p:nvSpPr>
            <p:cNvPr id="16472" name="Text Box 1105"/>
            <p:cNvSpPr txBox="1">
              <a:spLocks noChangeArrowheads="1"/>
            </p:cNvSpPr>
            <p:nvPr/>
          </p:nvSpPr>
          <p:spPr bwMode="auto">
            <a:xfrm>
              <a:off x="3160" y="4320"/>
              <a:ext cx="449" cy="2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78638" tIns="39319" rIns="78638" bIns="39319">
              <a:spAutoFit/>
            </a:bodyPr>
            <a:lstStyle/>
            <a:p>
              <a:pPr eaLnBrk="1" hangingPunct="1"/>
              <a:r>
                <a:rPr lang="en-US" altLang="en-US" sz="1000" b="1">
                  <a:solidFill>
                    <a:srgbClr val="000000"/>
                  </a:solidFill>
                  <a:cs typeface="Times New Roman" pitchFamily="18" charset="0"/>
                </a:rPr>
                <a:t>150</a:t>
              </a:r>
              <a:endParaRPr lang="en-US" altLang="en-US"/>
            </a:p>
          </p:txBody>
        </p:sp>
        <p:sp>
          <p:nvSpPr>
            <p:cNvPr id="16473" name="Text Box 1106"/>
            <p:cNvSpPr txBox="1">
              <a:spLocks noChangeArrowheads="1"/>
            </p:cNvSpPr>
            <p:nvPr/>
          </p:nvSpPr>
          <p:spPr bwMode="auto">
            <a:xfrm>
              <a:off x="2839" y="4480"/>
              <a:ext cx="449" cy="2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78638" tIns="39319" rIns="78638" bIns="39319">
              <a:spAutoFit/>
            </a:bodyPr>
            <a:lstStyle/>
            <a:p>
              <a:pPr eaLnBrk="1" hangingPunct="1"/>
              <a:r>
                <a:rPr lang="en-US" altLang="en-US" sz="1000" b="1">
                  <a:solidFill>
                    <a:srgbClr val="000000"/>
                  </a:solidFill>
                  <a:cs typeface="Times New Roman" pitchFamily="18" charset="0"/>
                </a:rPr>
                <a:t>165</a:t>
              </a:r>
              <a:endParaRPr lang="en-US" altLang="en-US"/>
            </a:p>
          </p:txBody>
        </p:sp>
        <p:sp>
          <p:nvSpPr>
            <p:cNvPr id="16474" name="Text Box 1107"/>
            <p:cNvSpPr txBox="1">
              <a:spLocks noChangeArrowheads="1"/>
            </p:cNvSpPr>
            <p:nvPr/>
          </p:nvSpPr>
          <p:spPr bwMode="auto">
            <a:xfrm>
              <a:off x="2520" y="4320"/>
              <a:ext cx="449" cy="2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78638" tIns="39319" rIns="78638" bIns="39319">
              <a:spAutoFit/>
            </a:bodyPr>
            <a:lstStyle/>
            <a:p>
              <a:pPr eaLnBrk="1" hangingPunct="1"/>
              <a:r>
                <a:rPr lang="en-US" altLang="en-US" sz="1000" b="1">
                  <a:solidFill>
                    <a:srgbClr val="000000"/>
                  </a:solidFill>
                  <a:cs typeface="Times New Roman" pitchFamily="18" charset="0"/>
                </a:rPr>
                <a:t>180</a:t>
              </a:r>
              <a:endParaRPr lang="en-US" altLang="en-US"/>
            </a:p>
          </p:txBody>
        </p:sp>
        <p:sp>
          <p:nvSpPr>
            <p:cNvPr id="16475" name="Text Box 1108"/>
            <p:cNvSpPr txBox="1">
              <a:spLocks noChangeArrowheads="1"/>
            </p:cNvSpPr>
            <p:nvPr/>
          </p:nvSpPr>
          <p:spPr bwMode="auto">
            <a:xfrm>
              <a:off x="7079" y="4320"/>
              <a:ext cx="364" cy="2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78638" tIns="39319" rIns="78638" bIns="39319">
              <a:spAutoFit/>
            </a:bodyPr>
            <a:lstStyle/>
            <a:p>
              <a:pPr eaLnBrk="1" hangingPunct="1"/>
              <a:r>
                <a:rPr lang="en-US" altLang="en-US" sz="1000" b="1">
                  <a:solidFill>
                    <a:srgbClr val="000000"/>
                  </a:solidFill>
                  <a:cs typeface="Times New Roman" pitchFamily="18" charset="0"/>
                </a:rPr>
                <a:t>30</a:t>
              </a:r>
              <a:endParaRPr lang="en-US" altLang="en-US"/>
            </a:p>
          </p:txBody>
        </p:sp>
        <p:sp>
          <p:nvSpPr>
            <p:cNvPr id="16476" name="Text Box 1109"/>
            <p:cNvSpPr txBox="1">
              <a:spLocks noChangeArrowheads="1"/>
            </p:cNvSpPr>
            <p:nvPr/>
          </p:nvSpPr>
          <p:spPr bwMode="auto">
            <a:xfrm>
              <a:off x="7400" y="4480"/>
              <a:ext cx="364" cy="2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78638" tIns="39319" rIns="78638" bIns="39319">
              <a:spAutoFit/>
            </a:bodyPr>
            <a:lstStyle/>
            <a:p>
              <a:pPr eaLnBrk="1" hangingPunct="1"/>
              <a:r>
                <a:rPr lang="en-US" altLang="en-US" sz="1000" b="1">
                  <a:solidFill>
                    <a:srgbClr val="000000"/>
                  </a:solidFill>
                  <a:cs typeface="Times New Roman" pitchFamily="18" charset="0"/>
                </a:rPr>
                <a:t>45</a:t>
              </a:r>
              <a:endParaRPr lang="en-US" altLang="en-US"/>
            </a:p>
          </p:txBody>
        </p:sp>
        <p:sp>
          <p:nvSpPr>
            <p:cNvPr id="16477" name="Text Box 1110"/>
            <p:cNvSpPr txBox="1">
              <a:spLocks noChangeArrowheads="1"/>
            </p:cNvSpPr>
            <p:nvPr/>
          </p:nvSpPr>
          <p:spPr bwMode="auto">
            <a:xfrm>
              <a:off x="7719" y="4320"/>
              <a:ext cx="364" cy="2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78638" tIns="39319" rIns="78638" bIns="39319">
              <a:spAutoFit/>
            </a:bodyPr>
            <a:lstStyle/>
            <a:p>
              <a:pPr eaLnBrk="1" hangingPunct="1"/>
              <a:r>
                <a:rPr lang="en-US" altLang="en-US" sz="1000" b="1">
                  <a:solidFill>
                    <a:srgbClr val="000000"/>
                  </a:solidFill>
                  <a:cs typeface="Times New Roman" pitchFamily="18" charset="0"/>
                </a:rPr>
                <a:t>60</a:t>
              </a:r>
              <a:endParaRPr lang="en-US" altLang="en-US"/>
            </a:p>
          </p:txBody>
        </p:sp>
        <p:sp>
          <p:nvSpPr>
            <p:cNvPr id="16478" name="Text Box 1111"/>
            <p:cNvSpPr txBox="1">
              <a:spLocks noChangeArrowheads="1"/>
            </p:cNvSpPr>
            <p:nvPr/>
          </p:nvSpPr>
          <p:spPr bwMode="auto">
            <a:xfrm>
              <a:off x="8040" y="4480"/>
              <a:ext cx="364" cy="2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78638" tIns="39319" rIns="78638" bIns="39319">
              <a:spAutoFit/>
            </a:bodyPr>
            <a:lstStyle/>
            <a:p>
              <a:pPr eaLnBrk="1" hangingPunct="1"/>
              <a:r>
                <a:rPr lang="en-US" altLang="en-US" sz="1000" b="1">
                  <a:solidFill>
                    <a:srgbClr val="000000"/>
                  </a:solidFill>
                  <a:cs typeface="Times New Roman" pitchFamily="18" charset="0"/>
                </a:rPr>
                <a:t>75</a:t>
              </a:r>
              <a:endParaRPr lang="en-US" altLang="en-US"/>
            </a:p>
          </p:txBody>
        </p:sp>
        <p:sp>
          <p:nvSpPr>
            <p:cNvPr id="16479" name="Text Box 1112"/>
            <p:cNvSpPr txBox="1">
              <a:spLocks noChangeArrowheads="1"/>
            </p:cNvSpPr>
            <p:nvPr/>
          </p:nvSpPr>
          <p:spPr bwMode="auto">
            <a:xfrm>
              <a:off x="8359" y="4320"/>
              <a:ext cx="364" cy="2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78638" tIns="39319" rIns="78638" bIns="39319">
              <a:spAutoFit/>
            </a:bodyPr>
            <a:lstStyle/>
            <a:p>
              <a:pPr eaLnBrk="1" hangingPunct="1"/>
              <a:r>
                <a:rPr lang="en-US" altLang="en-US" sz="1000" b="1">
                  <a:solidFill>
                    <a:srgbClr val="000000"/>
                  </a:solidFill>
                  <a:cs typeface="Times New Roman" pitchFamily="18" charset="0"/>
                </a:rPr>
                <a:t>90</a:t>
              </a:r>
              <a:endParaRPr lang="en-US" altLang="en-US"/>
            </a:p>
          </p:txBody>
        </p:sp>
        <p:sp>
          <p:nvSpPr>
            <p:cNvPr id="16480" name="Text Box 1113"/>
            <p:cNvSpPr txBox="1">
              <a:spLocks noChangeArrowheads="1"/>
            </p:cNvSpPr>
            <p:nvPr/>
          </p:nvSpPr>
          <p:spPr bwMode="auto">
            <a:xfrm>
              <a:off x="8599" y="4480"/>
              <a:ext cx="449" cy="2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78638" tIns="39319" rIns="78638" bIns="39319">
              <a:spAutoFit/>
            </a:bodyPr>
            <a:lstStyle/>
            <a:p>
              <a:pPr eaLnBrk="1" hangingPunct="1"/>
              <a:r>
                <a:rPr lang="en-US" altLang="en-US" sz="1000" b="1">
                  <a:solidFill>
                    <a:srgbClr val="000000"/>
                  </a:solidFill>
                  <a:cs typeface="Times New Roman" pitchFamily="18" charset="0"/>
                </a:rPr>
                <a:t>105</a:t>
              </a:r>
              <a:endParaRPr lang="en-US" altLang="en-US"/>
            </a:p>
          </p:txBody>
        </p:sp>
        <p:sp>
          <p:nvSpPr>
            <p:cNvPr id="16481" name="Text Box 1114"/>
            <p:cNvSpPr txBox="1">
              <a:spLocks noChangeArrowheads="1"/>
            </p:cNvSpPr>
            <p:nvPr/>
          </p:nvSpPr>
          <p:spPr bwMode="auto">
            <a:xfrm>
              <a:off x="8920" y="4320"/>
              <a:ext cx="480" cy="2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78638" tIns="39319" rIns="78638" bIns="39319">
              <a:spAutoFit/>
            </a:bodyPr>
            <a:lstStyle/>
            <a:p>
              <a:pPr eaLnBrk="1" hangingPunct="1"/>
              <a:r>
                <a:rPr lang="en-US" altLang="en-US" sz="1000" b="1">
                  <a:solidFill>
                    <a:srgbClr val="000000"/>
                  </a:solidFill>
                  <a:cs typeface="Times New Roman" pitchFamily="18" charset="0"/>
                </a:rPr>
                <a:t>120</a:t>
              </a:r>
              <a:endParaRPr lang="en-US" altLang="en-US"/>
            </a:p>
          </p:txBody>
        </p:sp>
        <p:sp>
          <p:nvSpPr>
            <p:cNvPr id="16482" name="Text Box 1115"/>
            <p:cNvSpPr txBox="1">
              <a:spLocks noChangeArrowheads="1"/>
            </p:cNvSpPr>
            <p:nvPr/>
          </p:nvSpPr>
          <p:spPr bwMode="auto">
            <a:xfrm>
              <a:off x="9239" y="4480"/>
              <a:ext cx="505" cy="2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78638" tIns="39319" rIns="78638" bIns="39319">
              <a:spAutoFit/>
            </a:bodyPr>
            <a:lstStyle/>
            <a:p>
              <a:pPr eaLnBrk="1" hangingPunct="1"/>
              <a:r>
                <a:rPr lang="en-US" altLang="en-US" sz="1000" b="1">
                  <a:solidFill>
                    <a:srgbClr val="000000"/>
                  </a:solidFill>
                  <a:cs typeface="Times New Roman" pitchFamily="18" charset="0"/>
                </a:rPr>
                <a:t>135</a:t>
              </a:r>
              <a:endParaRPr lang="en-US" altLang="en-US"/>
            </a:p>
          </p:txBody>
        </p:sp>
        <p:sp>
          <p:nvSpPr>
            <p:cNvPr id="16483" name="Text Box 1116"/>
            <p:cNvSpPr txBox="1">
              <a:spLocks noChangeArrowheads="1"/>
            </p:cNvSpPr>
            <p:nvPr/>
          </p:nvSpPr>
          <p:spPr bwMode="auto">
            <a:xfrm>
              <a:off x="9560" y="4320"/>
              <a:ext cx="480" cy="2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78638" tIns="39319" rIns="78638" bIns="39319">
              <a:spAutoFit/>
            </a:bodyPr>
            <a:lstStyle/>
            <a:p>
              <a:pPr eaLnBrk="1" hangingPunct="1"/>
              <a:r>
                <a:rPr lang="en-US" altLang="en-US" sz="1000" b="1">
                  <a:solidFill>
                    <a:srgbClr val="000000"/>
                  </a:solidFill>
                  <a:cs typeface="Times New Roman" pitchFamily="18" charset="0"/>
                </a:rPr>
                <a:t>150</a:t>
              </a:r>
              <a:endParaRPr lang="en-US" altLang="en-US"/>
            </a:p>
          </p:txBody>
        </p:sp>
        <p:sp>
          <p:nvSpPr>
            <p:cNvPr id="16484" name="Text Box 1117"/>
            <p:cNvSpPr txBox="1">
              <a:spLocks noChangeArrowheads="1"/>
            </p:cNvSpPr>
            <p:nvPr/>
          </p:nvSpPr>
          <p:spPr bwMode="auto">
            <a:xfrm>
              <a:off x="9879" y="4480"/>
              <a:ext cx="482" cy="2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78638" tIns="39319" rIns="78638" bIns="39319">
              <a:spAutoFit/>
            </a:bodyPr>
            <a:lstStyle/>
            <a:p>
              <a:pPr eaLnBrk="1" hangingPunct="1"/>
              <a:r>
                <a:rPr lang="en-US" altLang="en-US" sz="1000" b="1">
                  <a:solidFill>
                    <a:srgbClr val="000000"/>
                  </a:solidFill>
                  <a:cs typeface="Times New Roman" pitchFamily="18" charset="0"/>
                </a:rPr>
                <a:t>165</a:t>
              </a:r>
              <a:endParaRPr lang="en-US" altLang="en-US"/>
            </a:p>
          </p:txBody>
        </p:sp>
        <p:sp>
          <p:nvSpPr>
            <p:cNvPr id="16485" name="Text Box 1118"/>
            <p:cNvSpPr txBox="1">
              <a:spLocks noChangeArrowheads="1"/>
            </p:cNvSpPr>
            <p:nvPr/>
          </p:nvSpPr>
          <p:spPr bwMode="auto">
            <a:xfrm>
              <a:off x="10279" y="4320"/>
              <a:ext cx="482" cy="2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78638" tIns="39319" rIns="78638" bIns="39319">
              <a:spAutoFit/>
            </a:bodyPr>
            <a:lstStyle/>
            <a:p>
              <a:pPr eaLnBrk="1" hangingPunct="1"/>
              <a:r>
                <a:rPr lang="en-US" altLang="en-US" sz="1000" b="1">
                  <a:solidFill>
                    <a:srgbClr val="000000"/>
                  </a:solidFill>
                  <a:cs typeface="Times New Roman" pitchFamily="18" charset="0"/>
                </a:rPr>
                <a:t>180</a:t>
              </a:r>
              <a:endParaRPr lang="en-US" altLang="en-US"/>
            </a:p>
          </p:txBody>
        </p:sp>
        <p:sp>
          <p:nvSpPr>
            <p:cNvPr id="16486" name="Text Box 1119"/>
            <p:cNvSpPr txBox="1">
              <a:spLocks noChangeArrowheads="1"/>
            </p:cNvSpPr>
            <p:nvPr/>
          </p:nvSpPr>
          <p:spPr bwMode="auto">
            <a:xfrm>
              <a:off x="5302" y="5354"/>
              <a:ext cx="339" cy="3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78638" tIns="39319" rIns="78638" bIns="39319">
              <a:spAutoFit/>
            </a:bodyPr>
            <a:lstStyle/>
            <a:p>
              <a:pPr eaLnBrk="1" hangingPunct="1"/>
              <a:r>
                <a:rPr lang="en-US" altLang="en-US" sz="1400">
                  <a:solidFill>
                    <a:srgbClr val="000000"/>
                  </a:solidFill>
                  <a:cs typeface="Times New Roman" pitchFamily="18" charset="0"/>
                </a:rPr>
                <a:t>E</a:t>
              </a:r>
              <a:endParaRPr lang="en-US" altLang="en-US">
                <a:cs typeface="Times New Roman" pitchFamily="18" charset="0"/>
              </a:endParaRPr>
            </a:p>
          </p:txBody>
        </p:sp>
        <p:sp>
          <p:nvSpPr>
            <p:cNvPr id="16487" name="Rectangle 1120"/>
            <p:cNvSpPr>
              <a:spLocks noChangeArrowheads="1"/>
            </p:cNvSpPr>
            <p:nvPr/>
          </p:nvSpPr>
          <p:spPr bwMode="auto">
            <a:xfrm>
              <a:off x="8040" y="6750"/>
              <a:ext cx="325" cy="3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78638" tIns="39319" rIns="78638" bIns="39319">
              <a:spAutoFit/>
            </a:bodyPr>
            <a:lstStyle/>
            <a:p>
              <a:pPr eaLnBrk="1" hangingPunct="1"/>
              <a:r>
                <a:rPr lang="en-US" altLang="en-US" sz="1400">
                  <a:solidFill>
                    <a:srgbClr val="000000"/>
                  </a:solidFill>
                  <a:cs typeface="Times New Roman" pitchFamily="18" charset="0"/>
                </a:rPr>
                <a:t>F</a:t>
              </a:r>
              <a:endParaRPr lang="en-US" altLang="en-US">
                <a:cs typeface="Times New Roman" pitchFamily="18" charset="0"/>
              </a:endParaRPr>
            </a:p>
          </p:txBody>
        </p:sp>
        <p:sp>
          <p:nvSpPr>
            <p:cNvPr id="16488" name="Text Box 1121"/>
            <p:cNvSpPr txBox="1">
              <a:spLocks noChangeArrowheads="1"/>
            </p:cNvSpPr>
            <p:nvPr/>
          </p:nvSpPr>
          <p:spPr bwMode="auto">
            <a:xfrm>
              <a:off x="3560" y="7760"/>
              <a:ext cx="362" cy="3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78638" tIns="39319" rIns="78638" bIns="39319">
              <a:spAutoFit/>
            </a:bodyPr>
            <a:lstStyle/>
            <a:p>
              <a:pPr eaLnBrk="1" hangingPunct="1"/>
              <a:r>
                <a:rPr lang="en-US" altLang="en-US" sz="1400">
                  <a:solidFill>
                    <a:srgbClr val="000000"/>
                  </a:solidFill>
                  <a:cs typeface="Times New Roman" pitchFamily="18" charset="0"/>
                </a:rPr>
                <a:t>G</a:t>
              </a:r>
              <a:endParaRPr lang="en-US" altLang="en-US">
                <a:cs typeface="Times New Roman" pitchFamily="18" charset="0"/>
              </a:endParaRPr>
            </a:p>
          </p:txBody>
        </p:sp>
        <p:sp>
          <p:nvSpPr>
            <p:cNvPr id="16489" name="Text Box 1122"/>
            <p:cNvSpPr txBox="1">
              <a:spLocks noChangeArrowheads="1"/>
            </p:cNvSpPr>
            <p:nvPr/>
          </p:nvSpPr>
          <p:spPr bwMode="auto">
            <a:xfrm>
              <a:off x="6760" y="9600"/>
              <a:ext cx="350" cy="3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78638" tIns="39319" rIns="78638" bIns="39319">
              <a:spAutoFit/>
            </a:bodyPr>
            <a:lstStyle/>
            <a:p>
              <a:pPr eaLnBrk="1" hangingPunct="1"/>
              <a:r>
                <a:rPr lang="en-US" altLang="en-US" sz="1400">
                  <a:solidFill>
                    <a:srgbClr val="000000"/>
                  </a:solidFill>
                  <a:cs typeface="Times New Roman" pitchFamily="18" charset="0"/>
                </a:rPr>
                <a:t>H</a:t>
              </a:r>
              <a:endParaRPr lang="en-US" altLang="en-US">
                <a:cs typeface="Times New Roman" pitchFamily="18" charset="0"/>
              </a:endParaRPr>
            </a:p>
          </p:txBody>
        </p:sp>
      </p:grpSp>
      <p:sp>
        <p:nvSpPr>
          <p:cNvPr id="16389" name="Line 1123"/>
          <p:cNvSpPr>
            <a:spLocks noChangeShapeType="1"/>
          </p:cNvSpPr>
          <p:nvPr/>
        </p:nvSpPr>
        <p:spPr bwMode="auto">
          <a:xfrm flipV="1">
            <a:off x="285750" y="3530600"/>
            <a:ext cx="6781800" cy="14288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81028" name="Line 1124"/>
          <p:cNvSpPr>
            <a:spLocks noChangeShapeType="1"/>
          </p:cNvSpPr>
          <p:nvPr/>
        </p:nvSpPr>
        <p:spPr bwMode="auto">
          <a:xfrm>
            <a:off x="287338" y="3276600"/>
            <a:ext cx="6767512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81029" name="Line 1125"/>
          <p:cNvSpPr>
            <a:spLocks noChangeShapeType="1"/>
          </p:cNvSpPr>
          <p:nvPr/>
        </p:nvSpPr>
        <p:spPr bwMode="auto">
          <a:xfrm>
            <a:off x="290513" y="3821113"/>
            <a:ext cx="6705600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81030" name="WordArt 1126"/>
          <p:cNvSpPr>
            <a:spLocks noChangeArrowheads="1" noChangeShapeType="1" noTextEdit="1"/>
          </p:cNvSpPr>
          <p:nvPr/>
        </p:nvSpPr>
        <p:spPr bwMode="auto">
          <a:xfrm>
            <a:off x="3128963" y="1951038"/>
            <a:ext cx="1028700" cy="128587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North</a:t>
            </a:r>
          </a:p>
        </p:txBody>
      </p:sp>
      <p:sp>
        <p:nvSpPr>
          <p:cNvPr id="381031" name="WordArt 1127"/>
          <p:cNvSpPr>
            <a:spLocks noChangeArrowheads="1" noChangeShapeType="1" noTextEdit="1"/>
          </p:cNvSpPr>
          <p:nvPr/>
        </p:nvSpPr>
        <p:spPr bwMode="auto">
          <a:xfrm>
            <a:off x="3033713" y="3821113"/>
            <a:ext cx="1028700" cy="128587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South</a:t>
            </a:r>
          </a:p>
        </p:txBody>
      </p:sp>
      <p:sp>
        <p:nvSpPr>
          <p:cNvPr id="381032" name="Line 1128"/>
          <p:cNvSpPr>
            <a:spLocks noChangeShapeType="1"/>
          </p:cNvSpPr>
          <p:nvPr/>
        </p:nvSpPr>
        <p:spPr bwMode="auto">
          <a:xfrm>
            <a:off x="3557588" y="3521075"/>
            <a:ext cx="9525" cy="333375"/>
          </a:xfrm>
          <a:prstGeom prst="line">
            <a:avLst/>
          </a:prstGeom>
          <a:noFill/>
          <a:ln w="88900">
            <a:solidFill>
              <a:srgbClr val="00FF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81033" name="Line 1129"/>
          <p:cNvSpPr>
            <a:spLocks noChangeShapeType="1"/>
          </p:cNvSpPr>
          <p:nvPr/>
        </p:nvSpPr>
        <p:spPr bwMode="auto">
          <a:xfrm rot="10800000">
            <a:off x="3548063" y="3192463"/>
            <a:ext cx="9525" cy="333375"/>
          </a:xfrm>
          <a:prstGeom prst="line">
            <a:avLst/>
          </a:prstGeom>
          <a:noFill/>
          <a:ln w="88900">
            <a:solidFill>
              <a:srgbClr val="00FF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>
    <p:split dir="in"/>
    <p:sndAc>
      <p:stSnd>
        <p:snd r:embed="rId3" name="ageniu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7" presetID="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0" presetID="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1028" grpId="0" animBg="1"/>
      <p:bldP spid="381029" grpId="0" animBg="1"/>
      <p:bldP spid="381030" grpId="0" animBg="1"/>
      <p:bldP spid="381031" grpId="0" animBg="1"/>
      <p:bldP spid="381032" grpId="0" animBg="1"/>
      <p:bldP spid="38103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the_world_as_it_turns_prt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0" y="8509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1" hangingPunct="1"/>
            <a:endParaRPr lang="en-US" altLang="en-US"/>
          </a:p>
        </p:txBody>
      </p:sp>
      <p:grpSp>
        <p:nvGrpSpPr>
          <p:cNvPr id="18436" name="Group 4"/>
          <p:cNvGrpSpPr>
            <a:grpSpLocks noChangeAspect="1"/>
          </p:cNvGrpSpPr>
          <p:nvPr/>
        </p:nvGrpSpPr>
        <p:grpSpPr bwMode="auto">
          <a:xfrm>
            <a:off x="1138238" y="533400"/>
            <a:ext cx="6865937" cy="5157788"/>
            <a:chOff x="2520" y="4320"/>
            <a:chExt cx="8363" cy="6282"/>
          </a:xfrm>
        </p:grpSpPr>
        <p:sp>
          <p:nvSpPr>
            <p:cNvPr id="18441" name="AutoShape 5"/>
            <p:cNvSpPr>
              <a:spLocks noChangeAspect="1" noChangeArrowheads="1" noTextEdit="1"/>
            </p:cNvSpPr>
            <p:nvPr/>
          </p:nvSpPr>
          <p:spPr bwMode="auto">
            <a:xfrm>
              <a:off x="2520" y="4320"/>
              <a:ext cx="8355" cy="62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pic>
          <p:nvPicPr>
            <p:cNvPr id="18442" name="Picture 6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7400" y="5840"/>
              <a:ext cx="2260" cy="8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8443" name="Picture 7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7480" y="8560"/>
              <a:ext cx="2260" cy="8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8444" name="Picture 8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3640" y="8560"/>
              <a:ext cx="2260" cy="8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8445" name="Picture 9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3560" y="5840"/>
              <a:ext cx="2260" cy="8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8446" name="Rectangle 10"/>
            <p:cNvSpPr>
              <a:spLocks noChangeArrowheads="1"/>
            </p:cNvSpPr>
            <p:nvPr/>
          </p:nvSpPr>
          <p:spPr bwMode="auto">
            <a:xfrm>
              <a:off x="2760" y="4720"/>
              <a:ext cx="7680" cy="5760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18447" name="Line 11"/>
            <p:cNvSpPr>
              <a:spLocks noChangeShapeType="1"/>
            </p:cNvSpPr>
            <p:nvPr/>
          </p:nvSpPr>
          <p:spPr bwMode="auto">
            <a:xfrm>
              <a:off x="6600" y="4720"/>
              <a:ext cx="0" cy="576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48" name="Line 12"/>
            <p:cNvSpPr>
              <a:spLocks noChangeShapeType="1"/>
            </p:cNvSpPr>
            <p:nvPr/>
          </p:nvSpPr>
          <p:spPr bwMode="auto">
            <a:xfrm>
              <a:off x="3080" y="4720"/>
              <a:ext cx="0" cy="57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49" name="Line 13"/>
            <p:cNvSpPr>
              <a:spLocks noChangeShapeType="1"/>
            </p:cNvSpPr>
            <p:nvPr/>
          </p:nvSpPr>
          <p:spPr bwMode="auto">
            <a:xfrm>
              <a:off x="3400" y="4720"/>
              <a:ext cx="0" cy="57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50" name="Line 14"/>
            <p:cNvSpPr>
              <a:spLocks noChangeShapeType="1"/>
            </p:cNvSpPr>
            <p:nvPr/>
          </p:nvSpPr>
          <p:spPr bwMode="auto">
            <a:xfrm>
              <a:off x="3720" y="4720"/>
              <a:ext cx="0" cy="57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51" name="Line 15"/>
            <p:cNvSpPr>
              <a:spLocks noChangeShapeType="1"/>
            </p:cNvSpPr>
            <p:nvPr/>
          </p:nvSpPr>
          <p:spPr bwMode="auto">
            <a:xfrm>
              <a:off x="4040" y="4720"/>
              <a:ext cx="0" cy="57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52" name="Line 16"/>
            <p:cNvSpPr>
              <a:spLocks noChangeShapeType="1"/>
            </p:cNvSpPr>
            <p:nvPr/>
          </p:nvSpPr>
          <p:spPr bwMode="auto">
            <a:xfrm>
              <a:off x="4360" y="4720"/>
              <a:ext cx="0" cy="57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53" name="Line 17"/>
            <p:cNvSpPr>
              <a:spLocks noChangeShapeType="1"/>
            </p:cNvSpPr>
            <p:nvPr/>
          </p:nvSpPr>
          <p:spPr bwMode="auto">
            <a:xfrm>
              <a:off x="4680" y="4720"/>
              <a:ext cx="0" cy="57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54" name="Line 18"/>
            <p:cNvSpPr>
              <a:spLocks noChangeShapeType="1"/>
            </p:cNvSpPr>
            <p:nvPr/>
          </p:nvSpPr>
          <p:spPr bwMode="auto">
            <a:xfrm>
              <a:off x="5000" y="4720"/>
              <a:ext cx="0" cy="57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55" name="Line 19"/>
            <p:cNvSpPr>
              <a:spLocks noChangeShapeType="1"/>
            </p:cNvSpPr>
            <p:nvPr/>
          </p:nvSpPr>
          <p:spPr bwMode="auto">
            <a:xfrm>
              <a:off x="5320" y="4720"/>
              <a:ext cx="0" cy="57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56" name="Line 20"/>
            <p:cNvSpPr>
              <a:spLocks noChangeShapeType="1"/>
            </p:cNvSpPr>
            <p:nvPr/>
          </p:nvSpPr>
          <p:spPr bwMode="auto">
            <a:xfrm>
              <a:off x="5640" y="4720"/>
              <a:ext cx="0" cy="57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57" name="Line 21"/>
            <p:cNvSpPr>
              <a:spLocks noChangeShapeType="1"/>
            </p:cNvSpPr>
            <p:nvPr/>
          </p:nvSpPr>
          <p:spPr bwMode="auto">
            <a:xfrm>
              <a:off x="5960" y="4720"/>
              <a:ext cx="0" cy="57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58" name="Line 22"/>
            <p:cNvSpPr>
              <a:spLocks noChangeShapeType="1"/>
            </p:cNvSpPr>
            <p:nvPr/>
          </p:nvSpPr>
          <p:spPr bwMode="auto">
            <a:xfrm>
              <a:off x="6280" y="4720"/>
              <a:ext cx="0" cy="57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59" name="Line 23"/>
            <p:cNvSpPr>
              <a:spLocks noChangeShapeType="1"/>
            </p:cNvSpPr>
            <p:nvPr/>
          </p:nvSpPr>
          <p:spPr bwMode="auto">
            <a:xfrm>
              <a:off x="6920" y="4720"/>
              <a:ext cx="0" cy="57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60" name="Line 24"/>
            <p:cNvSpPr>
              <a:spLocks noChangeShapeType="1"/>
            </p:cNvSpPr>
            <p:nvPr/>
          </p:nvSpPr>
          <p:spPr bwMode="auto">
            <a:xfrm>
              <a:off x="7240" y="4720"/>
              <a:ext cx="0" cy="57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61" name="Line 25"/>
            <p:cNvSpPr>
              <a:spLocks noChangeShapeType="1"/>
            </p:cNvSpPr>
            <p:nvPr/>
          </p:nvSpPr>
          <p:spPr bwMode="auto">
            <a:xfrm>
              <a:off x="7560" y="4720"/>
              <a:ext cx="0" cy="57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62" name="Line 26"/>
            <p:cNvSpPr>
              <a:spLocks noChangeShapeType="1"/>
            </p:cNvSpPr>
            <p:nvPr/>
          </p:nvSpPr>
          <p:spPr bwMode="auto">
            <a:xfrm>
              <a:off x="7880" y="4720"/>
              <a:ext cx="0" cy="57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63" name="Line 27"/>
            <p:cNvSpPr>
              <a:spLocks noChangeShapeType="1"/>
            </p:cNvSpPr>
            <p:nvPr/>
          </p:nvSpPr>
          <p:spPr bwMode="auto">
            <a:xfrm>
              <a:off x="8200" y="4720"/>
              <a:ext cx="0" cy="57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64" name="Line 28"/>
            <p:cNvSpPr>
              <a:spLocks noChangeShapeType="1"/>
            </p:cNvSpPr>
            <p:nvPr/>
          </p:nvSpPr>
          <p:spPr bwMode="auto">
            <a:xfrm>
              <a:off x="8520" y="4720"/>
              <a:ext cx="0" cy="57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65" name="Line 29"/>
            <p:cNvSpPr>
              <a:spLocks noChangeShapeType="1"/>
            </p:cNvSpPr>
            <p:nvPr/>
          </p:nvSpPr>
          <p:spPr bwMode="auto">
            <a:xfrm>
              <a:off x="8840" y="4720"/>
              <a:ext cx="0" cy="57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66" name="Line 30"/>
            <p:cNvSpPr>
              <a:spLocks noChangeShapeType="1"/>
            </p:cNvSpPr>
            <p:nvPr/>
          </p:nvSpPr>
          <p:spPr bwMode="auto">
            <a:xfrm>
              <a:off x="9160" y="4720"/>
              <a:ext cx="0" cy="57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67" name="Line 31"/>
            <p:cNvSpPr>
              <a:spLocks noChangeShapeType="1"/>
            </p:cNvSpPr>
            <p:nvPr/>
          </p:nvSpPr>
          <p:spPr bwMode="auto">
            <a:xfrm>
              <a:off x="9480" y="4720"/>
              <a:ext cx="0" cy="57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68" name="Line 32"/>
            <p:cNvSpPr>
              <a:spLocks noChangeShapeType="1"/>
            </p:cNvSpPr>
            <p:nvPr/>
          </p:nvSpPr>
          <p:spPr bwMode="auto">
            <a:xfrm>
              <a:off x="9800" y="4720"/>
              <a:ext cx="0" cy="57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69" name="Line 33"/>
            <p:cNvSpPr>
              <a:spLocks noChangeShapeType="1"/>
            </p:cNvSpPr>
            <p:nvPr/>
          </p:nvSpPr>
          <p:spPr bwMode="auto">
            <a:xfrm>
              <a:off x="10120" y="4720"/>
              <a:ext cx="0" cy="57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70" name="Line 34"/>
            <p:cNvSpPr>
              <a:spLocks noChangeShapeType="1"/>
            </p:cNvSpPr>
            <p:nvPr/>
          </p:nvSpPr>
          <p:spPr bwMode="auto">
            <a:xfrm>
              <a:off x="2760" y="7600"/>
              <a:ext cx="7680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71" name="Line 35"/>
            <p:cNvSpPr>
              <a:spLocks noChangeShapeType="1"/>
            </p:cNvSpPr>
            <p:nvPr/>
          </p:nvSpPr>
          <p:spPr bwMode="auto">
            <a:xfrm>
              <a:off x="2760" y="7280"/>
              <a:ext cx="76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72" name="Line 36"/>
            <p:cNvSpPr>
              <a:spLocks noChangeShapeType="1"/>
            </p:cNvSpPr>
            <p:nvPr/>
          </p:nvSpPr>
          <p:spPr bwMode="auto">
            <a:xfrm>
              <a:off x="2760" y="6960"/>
              <a:ext cx="76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73" name="Line 37"/>
            <p:cNvSpPr>
              <a:spLocks noChangeShapeType="1"/>
            </p:cNvSpPr>
            <p:nvPr/>
          </p:nvSpPr>
          <p:spPr bwMode="auto">
            <a:xfrm>
              <a:off x="2760" y="6640"/>
              <a:ext cx="76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74" name="Line 38"/>
            <p:cNvSpPr>
              <a:spLocks noChangeShapeType="1"/>
            </p:cNvSpPr>
            <p:nvPr/>
          </p:nvSpPr>
          <p:spPr bwMode="auto">
            <a:xfrm>
              <a:off x="2760" y="6320"/>
              <a:ext cx="76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75" name="Line 39"/>
            <p:cNvSpPr>
              <a:spLocks noChangeShapeType="1"/>
            </p:cNvSpPr>
            <p:nvPr/>
          </p:nvSpPr>
          <p:spPr bwMode="auto">
            <a:xfrm>
              <a:off x="2760" y="6000"/>
              <a:ext cx="76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76" name="Line 40"/>
            <p:cNvSpPr>
              <a:spLocks noChangeShapeType="1"/>
            </p:cNvSpPr>
            <p:nvPr/>
          </p:nvSpPr>
          <p:spPr bwMode="auto">
            <a:xfrm>
              <a:off x="2760" y="5680"/>
              <a:ext cx="76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77" name="Line 41"/>
            <p:cNvSpPr>
              <a:spLocks noChangeShapeType="1"/>
            </p:cNvSpPr>
            <p:nvPr/>
          </p:nvSpPr>
          <p:spPr bwMode="auto">
            <a:xfrm>
              <a:off x="2760" y="5360"/>
              <a:ext cx="76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78" name="Line 42"/>
            <p:cNvSpPr>
              <a:spLocks noChangeShapeType="1"/>
            </p:cNvSpPr>
            <p:nvPr/>
          </p:nvSpPr>
          <p:spPr bwMode="auto">
            <a:xfrm>
              <a:off x="2760" y="5040"/>
              <a:ext cx="76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79" name="Line 43"/>
            <p:cNvSpPr>
              <a:spLocks noChangeShapeType="1"/>
            </p:cNvSpPr>
            <p:nvPr/>
          </p:nvSpPr>
          <p:spPr bwMode="auto">
            <a:xfrm>
              <a:off x="2760" y="10160"/>
              <a:ext cx="76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80" name="Line 44"/>
            <p:cNvSpPr>
              <a:spLocks noChangeShapeType="1"/>
            </p:cNvSpPr>
            <p:nvPr/>
          </p:nvSpPr>
          <p:spPr bwMode="auto">
            <a:xfrm>
              <a:off x="2760" y="9840"/>
              <a:ext cx="76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81" name="Line 45"/>
            <p:cNvSpPr>
              <a:spLocks noChangeShapeType="1"/>
            </p:cNvSpPr>
            <p:nvPr/>
          </p:nvSpPr>
          <p:spPr bwMode="auto">
            <a:xfrm>
              <a:off x="2760" y="9520"/>
              <a:ext cx="76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82" name="Line 46"/>
            <p:cNvSpPr>
              <a:spLocks noChangeShapeType="1"/>
            </p:cNvSpPr>
            <p:nvPr/>
          </p:nvSpPr>
          <p:spPr bwMode="auto">
            <a:xfrm>
              <a:off x="2760" y="9200"/>
              <a:ext cx="76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83" name="Line 47"/>
            <p:cNvSpPr>
              <a:spLocks noChangeShapeType="1"/>
            </p:cNvSpPr>
            <p:nvPr/>
          </p:nvSpPr>
          <p:spPr bwMode="auto">
            <a:xfrm>
              <a:off x="2760" y="8880"/>
              <a:ext cx="76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84" name="Line 48"/>
            <p:cNvSpPr>
              <a:spLocks noChangeShapeType="1"/>
            </p:cNvSpPr>
            <p:nvPr/>
          </p:nvSpPr>
          <p:spPr bwMode="auto">
            <a:xfrm>
              <a:off x="2760" y="8560"/>
              <a:ext cx="76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85" name="Line 49"/>
            <p:cNvSpPr>
              <a:spLocks noChangeShapeType="1"/>
            </p:cNvSpPr>
            <p:nvPr/>
          </p:nvSpPr>
          <p:spPr bwMode="auto">
            <a:xfrm>
              <a:off x="2760" y="8240"/>
              <a:ext cx="76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86" name="Line 50"/>
            <p:cNvSpPr>
              <a:spLocks noChangeShapeType="1"/>
            </p:cNvSpPr>
            <p:nvPr/>
          </p:nvSpPr>
          <p:spPr bwMode="auto">
            <a:xfrm>
              <a:off x="2760" y="7920"/>
              <a:ext cx="76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87" name="Text Box 51"/>
            <p:cNvSpPr txBox="1">
              <a:spLocks noChangeArrowheads="1"/>
            </p:cNvSpPr>
            <p:nvPr/>
          </p:nvSpPr>
          <p:spPr bwMode="auto">
            <a:xfrm>
              <a:off x="10519" y="7114"/>
              <a:ext cx="364" cy="2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78638" tIns="39319" rIns="78638" bIns="39319">
              <a:spAutoFit/>
            </a:bodyPr>
            <a:lstStyle/>
            <a:p>
              <a:pPr eaLnBrk="1" hangingPunct="1"/>
              <a:r>
                <a:rPr lang="en-US" altLang="en-US" sz="1000" b="1">
                  <a:solidFill>
                    <a:srgbClr val="000000"/>
                  </a:solidFill>
                  <a:cs typeface="Times New Roman" pitchFamily="18" charset="0"/>
                </a:rPr>
                <a:t>10</a:t>
              </a:r>
              <a:endParaRPr lang="en-US" altLang="en-US"/>
            </a:p>
          </p:txBody>
        </p:sp>
        <p:sp>
          <p:nvSpPr>
            <p:cNvPr id="18488" name="Text Box 52"/>
            <p:cNvSpPr txBox="1">
              <a:spLocks noChangeArrowheads="1"/>
            </p:cNvSpPr>
            <p:nvPr/>
          </p:nvSpPr>
          <p:spPr bwMode="auto">
            <a:xfrm>
              <a:off x="10519" y="7754"/>
              <a:ext cx="364" cy="2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78638" tIns="39319" rIns="78638" bIns="39319">
              <a:spAutoFit/>
            </a:bodyPr>
            <a:lstStyle/>
            <a:p>
              <a:pPr eaLnBrk="1" hangingPunct="1"/>
              <a:r>
                <a:rPr lang="en-US" altLang="en-US" sz="1000" b="1">
                  <a:solidFill>
                    <a:srgbClr val="000000"/>
                  </a:solidFill>
                  <a:cs typeface="Times New Roman" pitchFamily="18" charset="0"/>
                </a:rPr>
                <a:t>10</a:t>
              </a:r>
              <a:endParaRPr lang="en-US" altLang="en-US"/>
            </a:p>
          </p:txBody>
        </p:sp>
        <p:sp>
          <p:nvSpPr>
            <p:cNvPr id="18489" name="Text Box 53"/>
            <p:cNvSpPr txBox="1">
              <a:spLocks noChangeArrowheads="1"/>
            </p:cNvSpPr>
            <p:nvPr/>
          </p:nvSpPr>
          <p:spPr bwMode="auto">
            <a:xfrm>
              <a:off x="10519" y="6793"/>
              <a:ext cx="364" cy="2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78638" tIns="39319" rIns="78638" bIns="39319">
              <a:spAutoFit/>
            </a:bodyPr>
            <a:lstStyle/>
            <a:p>
              <a:pPr eaLnBrk="1" hangingPunct="1"/>
              <a:r>
                <a:rPr lang="en-US" altLang="en-US" sz="1000" b="1">
                  <a:solidFill>
                    <a:srgbClr val="000000"/>
                  </a:solidFill>
                  <a:cs typeface="Times New Roman" pitchFamily="18" charset="0"/>
                </a:rPr>
                <a:t>20</a:t>
              </a:r>
              <a:endParaRPr lang="en-US" altLang="en-US"/>
            </a:p>
          </p:txBody>
        </p:sp>
        <p:sp>
          <p:nvSpPr>
            <p:cNvPr id="18490" name="Text Box 54"/>
            <p:cNvSpPr txBox="1">
              <a:spLocks noChangeArrowheads="1"/>
            </p:cNvSpPr>
            <p:nvPr/>
          </p:nvSpPr>
          <p:spPr bwMode="auto">
            <a:xfrm>
              <a:off x="10519" y="8073"/>
              <a:ext cx="364" cy="2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78638" tIns="39319" rIns="78638" bIns="39319">
              <a:spAutoFit/>
            </a:bodyPr>
            <a:lstStyle/>
            <a:p>
              <a:pPr eaLnBrk="1" hangingPunct="1"/>
              <a:r>
                <a:rPr lang="en-US" altLang="en-US" sz="1000" b="1">
                  <a:solidFill>
                    <a:srgbClr val="000000"/>
                  </a:solidFill>
                  <a:cs typeface="Times New Roman" pitchFamily="18" charset="0"/>
                </a:rPr>
                <a:t>20</a:t>
              </a:r>
              <a:endParaRPr lang="en-US" altLang="en-US"/>
            </a:p>
          </p:txBody>
        </p:sp>
        <p:sp>
          <p:nvSpPr>
            <p:cNvPr id="18491" name="Text Box 55"/>
            <p:cNvSpPr txBox="1">
              <a:spLocks noChangeArrowheads="1"/>
            </p:cNvSpPr>
            <p:nvPr/>
          </p:nvSpPr>
          <p:spPr bwMode="auto">
            <a:xfrm>
              <a:off x="10519" y="7433"/>
              <a:ext cx="279" cy="2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78638" tIns="39319" rIns="78638" bIns="39319">
              <a:spAutoFit/>
            </a:bodyPr>
            <a:lstStyle/>
            <a:p>
              <a:pPr eaLnBrk="1" hangingPunct="1"/>
              <a:r>
                <a:rPr lang="en-US" altLang="en-US" sz="1000" b="1">
                  <a:solidFill>
                    <a:srgbClr val="000000"/>
                  </a:solidFill>
                  <a:cs typeface="Times New Roman" pitchFamily="18" charset="0"/>
                </a:rPr>
                <a:t>0</a:t>
              </a:r>
              <a:endParaRPr lang="en-US" altLang="en-US"/>
            </a:p>
          </p:txBody>
        </p:sp>
        <p:sp>
          <p:nvSpPr>
            <p:cNvPr id="18492" name="Text Box 56"/>
            <p:cNvSpPr txBox="1">
              <a:spLocks noChangeArrowheads="1"/>
            </p:cNvSpPr>
            <p:nvPr/>
          </p:nvSpPr>
          <p:spPr bwMode="auto">
            <a:xfrm>
              <a:off x="10519" y="8394"/>
              <a:ext cx="364" cy="2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78638" tIns="39319" rIns="78638" bIns="39319">
              <a:spAutoFit/>
            </a:bodyPr>
            <a:lstStyle/>
            <a:p>
              <a:pPr eaLnBrk="1" hangingPunct="1"/>
              <a:r>
                <a:rPr lang="en-US" altLang="en-US" sz="1000" b="1">
                  <a:solidFill>
                    <a:srgbClr val="000000"/>
                  </a:solidFill>
                  <a:cs typeface="Times New Roman" pitchFamily="18" charset="0"/>
                </a:rPr>
                <a:t>30</a:t>
              </a:r>
              <a:endParaRPr lang="en-US" altLang="en-US"/>
            </a:p>
          </p:txBody>
        </p:sp>
        <p:sp>
          <p:nvSpPr>
            <p:cNvPr id="18493" name="Text Box 57"/>
            <p:cNvSpPr txBox="1">
              <a:spLocks noChangeArrowheads="1"/>
            </p:cNvSpPr>
            <p:nvPr/>
          </p:nvSpPr>
          <p:spPr bwMode="auto">
            <a:xfrm>
              <a:off x="10519" y="8713"/>
              <a:ext cx="364" cy="2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78638" tIns="39319" rIns="78638" bIns="39319">
              <a:spAutoFit/>
            </a:bodyPr>
            <a:lstStyle/>
            <a:p>
              <a:pPr eaLnBrk="1" hangingPunct="1"/>
              <a:r>
                <a:rPr lang="en-US" altLang="en-US" sz="1000" b="1">
                  <a:solidFill>
                    <a:srgbClr val="000000"/>
                  </a:solidFill>
                  <a:cs typeface="Times New Roman" pitchFamily="18" charset="0"/>
                </a:rPr>
                <a:t>40</a:t>
              </a:r>
              <a:endParaRPr lang="en-US" altLang="en-US"/>
            </a:p>
          </p:txBody>
        </p:sp>
        <p:sp>
          <p:nvSpPr>
            <p:cNvPr id="18494" name="Text Box 58"/>
            <p:cNvSpPr txBox="1">
              <a:spLocks noChangeArrowheads="1"/>
            </p:cNvSpPr>
            <p:nvPr/>
          </p:nvSpPr>
          <p:spPr bwMode="auto">
            <a:xfrm>
              <a:off x="10519" y="9034"/>
              <a:ext cx="364" cy="2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78638" tIns="39319" rIns="78638" bIns="39319">
              <a:spAutoFit/>
            </a:bodyPr>
            <a:lstStyle/>
            <a:p>
              <a:pPr eaLnBrk="1" hangingPunct="1"/>
              <a:r>
                <a:rPr lang="en-US" altLang="en-US" sz="1000" b="1">
                  <a:solidFill>
                    <a:srgbClr val="000000"/>
                  </a:solidFill>
                  <a:cs typeface="Times New Roman" pitchFamily="18" charset="0"/>
                </a:rPr>
                <a:t>50</a:t>
              </a:r>
              <a:endParaRPr lang="en-US" altLang="en-US"/>
            </a:p>
          </p:txBody>
        </p:sp>
        <p:sp>
          <p:nvSpPr>
            <p:cNvPr id="18495" name="Text Box 59"/>
            <p:cNvSpPr txBox="1">
              <a:spLocks noChangeArrowheads="1"/>
            </p:cNvSpPr>
            <p:nvPr/>
          </p:nvSpPr>
          <p:spPr bwMode="auto">
            <a:xfrm>
              <a:off x="10519" y="9353"/>
              <a:ext cx="364" cy="2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78638" tIns="39319" rIns="78638" bIns="39319">
              <a:spAutoFit/>
            </a:bodyPr>
            <a:lstStyle/>
            <a:p>
              <a:pPr eaLnBrk="1" hangingPunct="1"/>
              <a:r>
                <a:rPr lang="en-US" altLang="en-US" sz="1000" b="1">
                  <a:solidFill>
                    <a:srgbClr val="000000"/>
                  </a:solidFill>
                  <a:cs typeface="Times New Roman" pitchFamily="18" charset="0"/>
                </a:rPr>
                <a:t>60</a:t>
              </a:r>
              <a:endParaRPr lang="en-US" altLang="en-US"/>
            </a:p>
          </p:txBody>
        </p:sp>
        <p:sp>
          <p:nvSpPr>
            <p:cNvPr id="18496" name="Text Box 60"/>
            <p:cNvSpPr txBox="1">
              <a:spLocks noChangeArrowheads="1"/>
            </p:cNvSpPr>
            <p:nvPr/>
          </p:nvSpPr>
          <p:spPr bwMode="auto">
            <a:xfrm>
              <a:off x="10519" y="9674"/>
              <a:ext cx="364" cy="2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78638" tIns="39319" rIns="78638" bIns="39319">
              <a:spAutoFit/>
            </a:bodyPr>
            <a:lstStyle/>
            <a:p>
              <a:pPr eaLnBrk="1" hangingPunct="1"/>
              <a:r>
                <a:rPr lang="en-US" altLang="en-US" sz="1000" b="1">
                  <a:solidFill>
                    <a:srgbClr val="000000"/>
                  </a:solidFill>
                  <a:cs typeface="Times New Roman" pitchFamily="18" charset="0"/>
                </a:rPr>
                <a:t>70</a:t>
              </a:r>
              <a:endParaRPr lang="en-US" altLang="en-US"/>
            </a:p>
          </p:txBody>
        </p:sp>
        <p:sp>
          <p:nvSpPr>
            <p:cNvPr id="18497" name="Text Box 61"/>
            <p:cNvSpPr txBox="1">
              <a:spLocks noChangeArrowheads="1"/>
            </p:cNvSpPr>
            <p:nvPr/>
          </p:nvSpPr>
          <p:spPr bwMode="auto">
            <a:xfrm>
              <a:off x="10519" y="9993"/>
              <a:ext cx="364" cy="2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78638" tIns="39319" rIns="78638" bIns="39319">
              <a:spAutoFit/>
            </a:bodyPr>
            <a:lstStyle/>
            <a:p>
              <a:pPr eaLnBrk="1" hangingPunct="1"/>
              <a:r>
                <a:rPr lang="en-US" altLang="en-US" sz="1000" b="1">
                  <a:solidFill>
                    <a:srgbClr val="000000"/>
                  </a:solidFill>
                  <a:cs typeface="Times New Roman" pitchFamily="18" charset="0"/>
                </a:rPr>
                <a:t>80</a:t>
              </a:r>
              <a:endParaRPr lang="en-US" altLang="en-US"/>
            </a:p>
          </p:txBody>
        </p:sp>
        <p:sp>
          <p:nvSpPr>
            <p:cNvPr id="18498" name="Text Box 62"/>
            <p:cNvSpPr txBox="1">
              <a:spLocks noChangeArrowheads="1"/>
            </p:cNvSpPr>
            <p:nvPr/>
          </p:nvSpPr>
          <p:spPr bwMode="auto">
            <a:xfrm>
              <a:off x="10519" y="10312"/>
              <a:ext cx="364" cy="2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78638" tIns="39319" rIns="78638" bIns="39319">
              <a:spAutoFit/>
            </a:bodyPr>
            <a:lstStyle/>
            <a:p>
              <a:pPr eaLnBrk="1" hangingPunct="1"/>
              <a:r>
                <a:rPr lang="en-US" altLang="en-US" sz="1000" b="1">
                  <a:solidFill>
                    <a:srgbClr val="000000"/>
                  </a:solidFill>
                  <a:cs typeface="Times New Roman" pitchFamily="18" charset="0"/>
                </a:rPr>
                <a:t>90</a:t>
              </a:r>
              <a:endParaRPr lang="en-US" altLang="en-US"/>
            </a:p>
          </p:txBody>
        </p:sp>
        <p:sp>
          <p:nvSpPr>
            <p:cNvPr id="18499" name="Text Box 63"/>
            <p:cNvSpPr txBox="1">
              <a:spLocks noChangeArrowheads="1"/>
            </p:cNvSpPr>
            <p:nvPr/>
          </p:nvSpPr>
          <p:spPr bwMode="auto">
            <a:xfrm>
              <a:off x="10519" y="6480"/>
              <a:ext cx="364" cy="2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78638" tIns="39319" rIns="78638" bIns="39319">
              <a:spAutoFit/>
            </a:bodyPr>
            <a:lstStyle/>
            <a:p>
              <a:pPr eaLnBrk="1" hangingPunct="1"/>
              <a:r>
                <a:rPr lang="en-US" altLang="en-US" sz="1000" b="1">
                  <a:solidFill>
                    <a:srgbClr val="000000"/>
                  </a:solidFill>
                  <a:cs typeface="Times New Roman" pitchFamily="18" charset="0"/>
                </a:rPr>
                <a:t>30</a:t>
              </a:r>
              <a:endParaRPr lang="en-US" altLang="en-US"/>
            </a:p>
          </p:txBody>
        </p:sp>
        <p:sp>
          <p:nvSpPr>
            <p:cNvPr id="18500" name="Text Box 64"/>
            <p:cNvSpPr txBox="1">
              <a:spLocks noChangeArrowheads="1"/>
            </p:cNvSpPr>
            <p:nvPr/>
          </p:nvSpPr>
          <p:spPr bwMode="auto">
            <a:xfrm>
              <a:off x="10519" y="6161"/>
              <a:ext cx="364" cy="2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78638" tIns="39319" rIns="78638" bIns="39319">
              <a:spAutoFit/>
            </a:bodyPr>
            <a:lstStyle/>
            <a:p>
              <a:pPr eaLnBrk="1" hangingPunct="1"/>
              <a:r>
                <a:rPr lang="en-US" altLang="en-US" sz="1000" b="1">
                  <a:solidFill>
                    <a:srgbClr val="000000"/>
                  </a:solidFill>
                  <a:cs typeface="Times New Roman" pitchFamily="18" charset="0"/>
                </a:rPr>
                <a:t>40</a:t>
              </a:r>
              <a:endParaRPr lang="en-US" altLang="en-US"/>
            </a:p>
          </p:txBody>
        </p:sp>
        <p:sp>
          <p:nvSpPr>
            <p:cNvPr id="18501" name="Text Box 65"/>
            <p:cNvSpPr txBox="1">
              <a:spLocks noChangeArrowheads="1"/>
            </p:cNvSpPr>
            <p:nvPr/>
          </p:nvSpPr>
          <p:spPr bwMode="auto">
            <a:xfrm>
              <a:off x="10519" y="5840"/>
              <a:ext cx="364" cy="2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78638" tIns="39319" rIns="78638" bIns="39319">
              <a:spAutoFit/>
            </a:bodyPr>
            <a:lstStyle/>
            <a:p>
              <a:pPr eaLnBrk="1" hangingPunct="1"/>
              <a:r>
                <a:rPr lang="en-US" altLang="en-US" sz="1000" b="1">
                  <a:solidFill>
                    <a:srgbClr val="000000"/>
                  </a:solidFill>
                  <a:cs typeface="Times New Roman" pitchFamily="18" charset="0"/>
                </a:rPr>
                <a:t>50</a:t>
              </a:r>
              <a:endParaRPr lang="en-US" altLang="en-US"/>
            </a:p>
          </p:txBody>
        </p:sp>
        <p:sp>
          <p:nvSpPr>
            <p:cNvPr id="18502" name="Text Box 66"/>
            <p:cNvSpPr txBox="1">
              <a:spLocks noChangeArrowheads="1"/>
            </p:cNvSpPr>
            <p:nvPr/>
          </p:nvSpPr>
          <p:spPr bwMode="auto">
            <a:xfrm>
              <a:off x="10519" y="5521"/>
              <a:ext cx="364" cy="2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78638" tIns="39319" rIns="78638" bIns="39319">
              <a:spAutoFit/>
            </a:bodyPr>
            <a:lstStyle/>
            <a:p>
              <a:pPr eaLnBrk="1" hangingPunct="1"/>
              <a:r>
                <a:rPr lang="en-US" altLang="en-US" sz="1000" b="1">
                  <a:solidFill>
                    <a:srgbClr val="000000"/>
                  </a:solidFill>
                  <a:cs typeface="Times New Roman" pitchFamily="18" charset="0"/>
                </a:rPr>
                <a:t>60</a:t>
              </a:r>
              <a:endParaRPr lang="en-US" altLang="en-US"/>
            </a:p>
          </p:txBody>
        </p:sp>
        <p:sp>
          <p:nvSpPr>
            <p:cNvPr id="18503" name="Text Box 67"/>
            <p:cNvSpPr txBox="1">
              <a:spLocks noChangeArrowheads="1"/>
            </p:cNvSpPr>
            <p:nvPr/>
          </p:nvSpPr>
          <p:spPr bwMode="auto">
            <a:xfrm>
              <a:off x="10519" y="5200"/>
              <a:ext cx="364" cy="2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78638" tIns="39319" rIns="78638" bIns="39319">
              <a:spAutoFit/>
            </a:bodyPr>
            <a:lstStyle/>
            <a:p>
              <a:pPr eaLnBrk="1" hangingPunct="1"/>
              <a:r>
                <a:rPr lang="en-US" altLang="en-US" sz="1000" b="1">
                  <a:solidFill>
                    <a:srgbClr val="000000"/>
                  </a:solidFill>
                  <a:cs typeface="Times New Roman" pitchFamily="18" charset="0"/>
                </a:rPr>
                <a:t>70</a:t>
              </a:r>
              <a:endParaRPr lang="en-US" altLang="en-US"/>
            </a:p>
          </p:txBody>
        </p:sp>
        <p:sp>
          <p:nvSpPr>
            <p:cNvPr id="18504" name="Text Box 68"/>
            <p:cNvSpPr txBox="1">
              <a:spLocks noChangeArrowheads="1"/>
            </p:cNvSpPr>
            <p:nvPr/>
          </p:nvSpPr>
          <p:spPr bwMode="auto">
            <a:xfrm>
              <a:off x="10519" y="4881"/>
              <a:ext cx="364" cy="2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78638" tIns="39319" rIns="78638" bIns="39319">
              <a:spAutoFit/>
            </a:bodyPr>
            <a:lstStyle/>
            <a:p>
              <a:pPr eaLnBrk="1" hangingPunct="1"/>
              <a:r>
                <a:rPr lang="en-US" altLang="en-US" sz="1000" b="1">
                  <a:solidFill>
                    <a:srgbClr val="000000"/>
                  </a:solidFill>
                  <a:cs typeface="Times New Roman" pitchFamily="18" charset="0"/>
                </a:rPr>
                <a:t>80</a:t>
              </a:r>
              <a:endParaRPr lang="en-US" altLang="en-US"/>
            </a:p>
          </p:txBody>
        </p:sp>
        <p:sp>
          <p:nvSpPr>
            <p:cNvPr id="18505" name="Text Box 69"/>
            <p:cNvSpPr txBox="1">
              <a:spLocks noChangeArrowheads="1"/>
            </p:cNvSpPr>
            <p:nvPr/>
          </p:nvSpPr>
          <p:spPr bwMode="auto">
            <a:xfrm>
              <a:off x="10519" y="4560"/>
              <a:ext cx="364" cy="2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78638" tIns="39319" rIns="78638" bIns="39319">
              <a:spAutoFit/>
            </a:bodyPr>
            <a:lstStyle/>
            <a:p>
              <a:pPr eaLnBrk="1" hangingPunct="1"/>
              <a:r>
                <a:rPr lang="en-US" altLang="en-US" sz="1000" b="1">
                  <a:solidFill>
                    <a:srgbClr val="000000"/>
                  </a:solidFill>
                  <a:cs typeface="Times New Roman" pitchFamily="18" charset="0"/>
                </a:rPr>
                <a:t>90</a:t>
              </a:r>
              <a:endParaRPr lang="en-US" altLang="en-US"/>
            </a:p>
          </p:txBody>
        </p:sp>
        <p:sp>
          <p:nvSpPr>
            <p:cNvPr id="18506" name="Text Box 70"/>
            <p:cNvSpPr txBox="1">
              <a:spLocks noChangeArrowheads="1"/>
            </p:cNvSpPr>
            <p:nvPr/>
          </p:nvSpPr>
          <p:spPr bwMode="auto">
            <a:xfrm>
              <a:off x="6439" y="4320"/>
              <a:ext cx="279" cy="2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78638" tIns="39319" rIns="78638" bIns="39319">
              <a:spAutoFit/>
            </a:bodyPr>
            <a:lstStyle/>
            <a:p>
              <a:pPr eaLnBrk="1" hangingPunct="1"/>
              <a:r>
                <a:rPr lang="en-US" altLang="en-US" sz="1000" b="1">
                  <a:solidFill>
                    <a:srgbClr val="000000"/>
                  </a:solidFill>
                  <a:cs typeface="Times New Roman" pitchFamily="18" charset="0"/>
                </a:rPr>
                <a:t>0</a:t>
              </a:r>
              <a:endParaRPr lang="en-US" altLang="en-US"/>
            </a:p>
          </p:txBody>
        </p:sp>
        <p:sp>
          <p:nvSpPr>
            <p:cNvPr id="18507" name="Text Box 71"/>
            <p:cNvSpPr txBox="1">
              <a:spLocks noChangeArrowheads="1"/>
            </p:cNvSpPr>
            <p:nvPr/>
          </p:nvSpPr>
          <p:spPr bwMode="auto">
            <a:xfrm>
              <a:off x="6760" y="4480"/>
              <a:ext cx="364" cy="2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78638" tIns="39319" rIns="78638" bIns="39319">
              <a:spAutoFit/>
            </a:bodyPr>
            <a:lstStyle/>
            <a:p>
              <a:pPr eaLnBrk="1" hangingPunct="1"/>
              <a:r>
                <a:rPr lang="en-US" altLang="en-US" sz="1000" b="1">
                  <a:solidFill>
                    <a:srgbClr val="000000"/>
                  </a:solidFill>
                  <a:cs typeface="Times New Roman" pitchFamily="18" charset="0"/>
                </a:rPr>
                <a:t>15</a:t>
              </a:r>
              <a:endParaRPr lang="en-US" altLang="en-US"/>
            </a:p>
          </p:txBody>
        </p:sp>
        <p:sp>
          <p:nvSpPr>
            <p:cNvPr id="18508" name="Text Box 72"/>
            <p:cNvSpPr txBox="1">
              <a:spLocks noChangeArrowheads="1"/>
            </p:cNvSpPr>
            <p:nvPr/>
          </p:nvSpPr>
          <p:spPr bwMode="auto">
            <a:xfrm>
              <a:off x="6120" y="4480"/>
              <a:ext cx="364" cy="2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78638" tIns="39319" rIns="78638" bIns="39319">
              <a:spAutoFit/>
            </a:bodyPr>
            <a:lstStyle/>
            <a:p>
              <a:pPr eaLnBrk="1" hangingPunct="1"/>
              <a:r>
                <a:rPr lang="en-US" altLang="en-US" sz="1000" b="1">
                  <a:solidFill>
                    <a:srgbClr val="000000"/>
                  </a:solidFill>
                  <a:cs typeface="Times New Roman" pitchFamily="18" charset="0"/>
                </a:rPr>
                <a:t>15</a:t>
              </a:r>
              <a:endParaRPr lang="en-US" altLang="en-US"/>
            </a:p>
          </p:txBody>
        </p:sp>
        <p:sp>
          <p:nvSpPr>
            <p:cNvPr id="18509" name="Text Box 73"/>
            <p:cNvSpPr txBox="1">
              <a:spLocks noChangeArrowheads="1"/>
            </p:cNvSpPr>
            <p:nvPr/>
          </p:nvSpPr>
          <p:spPr bwMode="auto">
            <a:xfrm>
              <a:off x="5799" y="4320"/>
              <a:ext cx="364" cy="2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78638" tIns="39319" rIns="78638" bIns="39319">
              <a:spAutoFit/>
            </a:bodyPr>
            <a:lstStyle/>
            <a:p>
              <a:pPr eaLnBrk="1" hangingPunct="1"/>
              <a:r>
                <a:rPr lang="en-US" altLang="en-US" sz="1000" b="1">
                  <a:solidFill>
                    <a:srgbClr val="000000"/>
                  </a:solidFill>
                  <a:cs typeface="Times New Roman" pitchFamily="18" charset="0"/>
                </a:rPr>
                <a:t>30</a:t>
              </a:r>
              <a:endParaRPr lang="en-US" altLang="en-US"/>
            </a:p>
          </p:txBody>
        </p:sp>
        <p:sp>
          <p:nvSpPr>
            <p:cNvPr id="18510" name="Text Box 74"/>
            <p:cNvSpPr txBox="1">
              <a:spLocks noChangeArrowheads="1"/>
            </p:cNvSpPr>
            <p:nvPr/>
          </p:nvSpPr>
          <p:spPr bwMode="auto">
            <a:xfrm>
              <a:off x="5480" y="4480"/>
              <a:ext cx="364" cy="2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78638" tIns="39319" rIns="78638" bIns="39319">
              <a:spAutoFit/>
            </a:bodyPr>
            <a:lstStyle/>
            <a:p>
              <a:pPr eaLnBrk="1" hangingPunct="1"/>
              <a:r>
                <a:rPr lang="en-US" altLang="en-US" sz="1000" b="1">
                  <a:solidFill>
                    <a:srgbClr val="000000"/>
                  </a:solidFill>
                  <a:cs typeface="Times New Roman" pitchFamily="18" charset="0"/>
                </a:rPr>
                <a:t>45</a:t>
              </a:r>
              <a:endParaRPr lang="en-US" altLang="en-US"/>
            </a:p>
          </p:txBody>
        </p:sp>
        <p:sp>
          <p:nvSpPr>
            <p:cNvPr id="18511" name="Text Box 75"/>
            <p:cNvSpPr txBox="1">
              <a:spLocks noChangeArrowheads="1"/>
            </p:cNvSpPr>
            <p:nvPr/>
          </p:nvSpPr>
          <p:spPr bwMode="auto">
            <a:xfrm>
              <a:off x="5159" y="4320"/>
              <a:ext cx="364" cy="2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78638" tIns="39319" rIns="78638" bIns="39319">
              <a:spAutoFit/>
            </a:bodyPr>
            <a:lstStyle/>
            <a:p>
              <a:pPr eaLnBrk="1" hangingPunct="1"/>
              <a:r>
                <a:rPr lang="en-US" altLang="en-US" sz="1000" b="1">
                  <a:solidFill>
                    <a:srgbClr val="000000"/>
                  </a:solidFill>
                  <a:cs typeface="Times New Roman" pitchFamily="18" charset="0"/>
                </a:rPr>
                <a:t>60</a:t>
              </a:r>
              <a:endParaRPr lang="en-US" altLang="en-US"/>
            </a:p>
          </p:txBody>
        </p:sp>
        <p:sp>
          <p:nvSpPr>
            <p:cNvPr id="18512" name="Text Box 76"/>
            <p:cNvSpPr txBox="1">
              <a:spLocks noChangeArrowheads="1"/>
            </p:cNvSpPr>
            <p:nvPr/>
          </p:nvSpPr>
          <p:spPr bwMode="auto">
            <a:xfrm>
              <a:off x="4840" y="4480"/>
              <a:ext cx="364" cy="2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78638" tIns="39319" rIns="78638" bIns="39319">
              <a:spAutoFit/>
            </a:bodyPr>
            <a:lstStyle/>
            <a:p>
              <a:pPr eaLnBrk="1" hangingPunct="1"/>
              <a:r>
                <a:rPr lang="en-US" altLang="en-US" sz="1000" b="1">
                  <a:solidFill>
                    <a:srgbClr val="000000"/>
                  </a:solidFill>
                  <a:cs typeface="Times New Roman" pitchFamily="18" charset="0"/>
                </a:rPr>
                <a:t>75</a:t>
              </a:r>
              <a:endParaRPr lang="en-US" altLang="en-US"/>
            </a:p>
          </p:txBody>
        </p:sp>
        <p:sp>
          <p:nvSpPr>
            <p:cNvPr id="18513" name="Text Box 77"/>
            <p:cNvSpPr txBox="1">
              <a:spLocks noChangeArrowheads="1"/>
            </p:cNvSpPr>
            <p:nvPr/>
          </p:nvSpPr>
          <p:spPr bwMode="auto">
            <a:xfrm>
              <a:off x="4519" y="4320"/>
              <a:ext cx="364" cy="2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78638" tIns="39319" rIns="78638" bIns="39319">
              <a:spAutoFit/>
            </a:bodyPr>
            <a:lstStyle/>
            <a:p>
              <a:pPr eaLnBrk="1" hangingPunct="1"/>
              <a:r>
                <a:rPr lang="en-US" altLang="en-US" sz="1000" b="1">
                  <a:solidFill>
                    <a:srgbClr val="000000"/>
                  </a:solidFill>
                  <a:cs typeface="Times New Roman" pitchFamily="18" charset="0"/>
                </a:rPr>
                <a:t>90</a:t>
              </a:r>
              <a:endParaRPr lang="en-US" altLang="en-US"/>
            </a:p>
          </p:txBody>
        </p:sp>
        <p:sp>
          <p:nvSpPr>
            <p:cNvPr id="18514" name="Text Box 78"/>
            <p:cNvSpPr txBox="1">
              <a:spLocks noChangeArrowheads="1"/>
            </p:cNvSpPr>
            <p:nvPr/>
          </p:nvSpPr>
          <p:spPr bwMode="auto">
            <a:xfrm>
              <a:off x="4119" y="4480"/>
              <a:ext cx="449" cy="2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78638" tIns="39319" rIns="78638" bIns="39319">
              <a:spAutoFit/>
            </a:bodyPr>
            <a:lstStyle/>
            <a:p>
              <a:pPr eaLnBrk="1" hangingPunct="1"/>
              <a:r>
                <a:rPr lang="en-US" altLang="en-US" sz="1000" b="1">
                  <a:solidFill>
                    <a:srgbClr val="000000"/>
                  </a:solidFill>
                  <a:cs typeface="Times New Roman" pitchFamily="18" charset="0"/>
                </a:rPr>
                <a:t>105</a:t>
              </a:r>
              <a:endParaRPr lang="en-US" altLang="en-US"/>
            </a:p>
          </p:txBody>
        </p:sp>
        <p:sp>
          <p:nvSpPr>
            <p:cNvPr id="18515" name="Text Box 79"/>
            <p:cNvSpPr txBox="1">
              <a:spLocks noChangeArrowheads="1"/>
            </p:cNvSpPr>
            <p:nvPr/>
          </p:nvSpPr>
          <p:spPr bwMode="auto">
            <a:xfrm>
              <a:off x="3800" y="4320"/>
              <a:ext cx="449" cy="2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78638" tIns="39319" rIns="78638" bIns="39319">
              <a:spAutoFit/>
            </a:bodyPr>
            <a:lstStyle/>
            <a:p>
              <a:pPr eaLnBrk="1" hangingPunct="1"/>
              <a:r>
                <a:rPr lang="en-US" altLang="en-US" sz="1000" b="1">
                  <a:solidFill>
                    <a:srgbClr val="000000"/>
                  </a:solidFill>
                  <a:cs typeface="Times New Roman" pitchFamily="18" charset="0"/>
                </a:rPr>
                <a:t>120</a:t>
              </a:r>
              <a:endParaRPr lang="en-US" altLang="en-US"/>
            </a:p>
          </p:txBody>
        </p:sp>
        <p:sp>
          <p:nvSpPr>
            <p:cNvPr id="18516" name="Text Box 80"/>
            <p:cNvSpPr txBox="1">
              <a:spLocks noChangeArrowheads="1"/>
            </p:cNvSpPr>
            <p:nvPr/>
          </p:nvSpPr>
          <p:spPr bwMode="auto">
            <a:xfrm>
              <a:off x="3479" y="4480"/>
              <a:ext cx="449" cy="2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78638" tIns="39319" rIns="78638" bIns="39319">
              <a:spAutoFit/>
            </a:bodyPr>
            <a:lstStyle/>
            <a:p>
              <a:pPr eaLnBrk="1" hangingPunct="1"/>
              <a:r>
                <a:rPr lang="en-US" altLang="en-US" sz="1000" b="1">
                  <a:solidFill>
                    <a:srgbClr val="000000"/>
                  </a:solidFill>
                  <a:cs typeface="Times New Roman" pitchFamily="18" charset="0"/>
                </a:rPr>
                <a:t>135</a:t>
              </a:r>
              <a:endParaRPr lang="en-US" altLang="en-US"/>
            </a:p>
          </p:txBody>
        </p:sp>
        <p:sp>
          <p:nvSpPr>
            <p:cNvPr id="18517" name="Text Box 81"/>
            <p:cNvSpPr txBox="1">
              <a:spLocks noChangeArrowheads="1"/>
            </p:cNvSpPr>
            <p:nvPr/>
          </p:nvSpPr>
          <p:spPr bwMode="auto">
            <a:xfrm>
              <a:off x="3160" y="4320"/>
              <a:ext cx="449" cy="2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78638" tIns="39319" rIns="78638" bIns="39319">
              <a:spAutoFit/>
            </a:bodyPr>
            <a:lstStyle/>
            <a:p>
              <a:pPr eaLnBrk="1" hangingPunct="1"/>
              <a:r>
                <a:rPr lang="en-US" altLang="en-US" sz="1000" b="1">
                  <a:solidFill>
                    <a:srgbClr val="000000"/>
                  </a:solidFill>
                  <a:cs typeface="Times New Roman" pitchFamily="18" charset="0"/>
                </a:rPr>
                <a:t>150</a:t>
              </a:r>
              <a:endParaRPr lang="en-US" altLang="en-US"/>
            </a:p>
          </p:txBody>
        </p:sp>
        <p:sp>
          <p:nvSpPr>
            <p:cNvPr id="18518" name="Text Box 82"/>
            <p:cNvSpPr txBox="1">
              <a:spLocks noChangeArrowheads="1"/>
            </p:cNvSpPr>
            <p:nvPr/>
          </p:nvSpPr>
          <p:spPr bwMode="auto">
            <a:xfrm>
              <a:off x="2839" y="4480"/>
              <a:ext cx="449" cy="2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78638" tIns="39319" rIns="78638" bIns="39319">
              <a:spAutoFit/>
            </a:bodyPr>
            <a:lstStyle/>
            <a:p>
              <a:pPr eaLnBrk="1" hangingPunct="1"/>
              <a:r>
                <a:rPr lang="en-US" altLang="en-US" sz="1000" b="1">
                  <a:solidFill>
                    <a:srgbClr val="000000"/>
                  </a:solidFill>
                  <a:cs typeface="Times New Roman" pitchFamily="18" charset="0"/>
                </a:rPr>
                <a:t>165</a:t>
              </a:r>
              <a:endParaRPr lang="en-US" altLang="en-US"/>
            </a:p>
          </p:txBody>
        </p:sp>
        <p:sp>
          <p:nvSpPr>
            <p:cNvPr id="18519" name="Text Box 83"/>
            <p:cNvSpPr txBox="1">
              <a:spLocks noChangeArrowheads="1"/>
            </p:cNvSpPr>
            <p:nvPr/>
          </p:nvSpPr>
          <p:spPr bwMode="auto">
            <a:xfrm>
              <a:off x="2520" y="4320"/>
              <a:ext cx="449" cy="2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78638" tIns="39319" rIns="78638" bIns="39319">
              <a:spAutoFit/>
            </a:bodyPr>
            <a:lstStyle/>
            <a:p>
              <a:pPr eaLnBrk="1" hangingPunct="1"/>
              <a:r>
                <a:rPr lang="en-US" altLang="en-US" sz="1000" b="1">
                  <a:solidFill>
                    <a:srgbClr val="000000"/>
                  </a:solidFill>
                  <a:cs typeface="Times New Roman" pitchFamily="18" charset="0"/>
                </a:rPr>
                <a:t>180</a:t>
              </a:r>
              <a:endParaRPr lang="en-US" altLang="en-US"/>
            </a:p>
          </p:txBody>
        </p:sp>
        <p:sp>
          <p:nvSpPr>
            <p:cNvPr id="18520" name="Text Box 84"/>
            <p:cNvSpPr txBox="1">
              <a:spLocks noChangeArrowheads="1"/>
            </p:cNvSpPr>
            <p:nvPr/>
          </p:nvSpPr>
          <p:spPr bwMode="auto">
            <a:xfrm>
              <a:off x="7079" y="4320"/>
              <a:ext cx="364" cy="2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78638" tIns="39319" rIns="78638" bIns="39319">
              <a:spAutoFit/>
            </a:bodyPr>
            <a:lstStyle/>
            <a:p>
              <a:pPr eaLnBrk="1" hangingPunct="1"/>
              <a:r>
                <a:rPr lang="en-US" altLang="en-US" sz="1000" b="1">
                  <a:solidFill>
                    <a:srgbClr val="000000"/>
                  </a:solidFill>
                  <a:cs typeface="Times New Roman" pitchFamily="18" charset="0"/>
                </a:rPr>
                <a:t>30</a:t>
              </a:r>
              <a:endParaRPr lang="en-US" altLang="en-US"/>
            </a:p>
          </p:txBody>
        </p:sp>
        <p:sp>
          <p:nvSpPr>
            <p:cNvPr id="18521" name="Text Box 85"/>
            <p:cNvSpPr txBox="1">
              <a:spLocks noChangeArrowheads="1"/>
            </p:cNvSpPr>
            <p:nvPr/>
          </p:nvSpPr>
          <p:spPr bwMode="auto">
            <a:xfrm>
              <a:off x="7400" y="4480"/>
              <a:ext cx="364" cy="2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78638" tIns="39319" rIns="78638" bIns="39319">
              <a:spAutoFit/>
            </a:bodyPr>
            <a:lstStyle/>
            <a:p>
              <a:pPr eaLnBrk="1" hangingPunct="1"/>
              <a:r>
                <a:rPr lang="en-US" altLang="en-US" sz="1000" b="1">
                  <a:solidFill>
                    <a:srgbClr val="000000"/>
                  </a:solidFill>
                  <a:cs typeface="Times New Roman" pitchFamily="18" charset="0"/>
                </a:rPr>
                <a:t>45</a:t>
              </a:r>
              <a:endParaRPr lang="en-US" altLang="en-US"/>
            </a:p>
          </p:txBody>
        </p:sp>
        <p:sp>
          <p:nvSpPr>
            <p:cNvPr id="18522" name="Text Box 86"/>
            <p:cNvSpPr txBox="1">
              <a:spLocks noChangeArrowheads="1"/>
            </p:cNvSpPr>
            <p:nvPr/>
          </p:nvSpPr>
          <p:spPr bwMode="auto">
            <a:xfrm>
              <a:off x="7719" y="4320"/>
              <a:ext cx="364" cy="2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78638" tIns="39319" rIns="78638" bIns="39319">
              <a:spAutoFit/>
            </a:bodyPr>
            <a:lstStyle/>
            <a:p>
              <a:pPr eaLnBrk="1" hangingPunct="1"/>
              <a:r>
                <a:rPr lang="en-US" altLang="en-US" sz="1000" b="1">
                  <a:solidFill>
                    <a:srgbClr val="000000"/>
                  </a:solidFill>
                  <a:cs typeface="Times New Roman" pitchFamily="18" charset="0"/>
                </a:rPr>
                <a:t>60</a:t>
              </a:r>
              <a:endParaRPr lang="en-US" altLang="en-US"/>
            </a:p>
          </p:txBody>
        </p:sp>
        <p:sp>
          <p:nvSpPr>
            <p:cNvPr id="18523" name="Text Box 87"/>
            <p:cNvSpPr txBox="1">
              <a:spLocks noChangeArrowheads="1"/>
            </p:cNvSpPr>
            <p:nvPr/>
          </p:nvSpPr>
          <p:spPr bwMode="auto">
            <a:xfrm>
              <a:off x="8040" y="4480"/>
              <a:ext cx="364" cy="2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78638" tIns="39319" rIns="78638" bIns="39319">
              <a:spAutoFit/>
            </a:bodyPr>
            <a:lstStyle/>
            <a:p>
              <a:pPr eaLnBrk="1" hangingPunct="1"/>
              <a:r>
                <a:rPr lang="en-US" altLang="en-US" sz="1000" b="1">
                  <a:solidFill>
                    <a:srgbClr val="000000"/>
                  </a:solidFill>
                  <a:cs typeface="Times New Roman" pitchFamily="18" charset="0"/>
                </a:rPr>
                <a:t>75</a:t>
              </a:r>
              <a:endParaRPr lang="en-US" altLang="en-US"/>
            </a:p>
          </p:txBody>
        </p:sp>
        <p:sp>
          <p:nvSpPr>
            <p:cNvPr id="18524" name="Text Box 88"/>
            <p:cNvSpPr txBox="1">
              <a:spLocks noChangeArrowheads="1"/>
            </p:cNvSpPr>
            <p:nvPr/>
          </p:nvSpPr>
          <p:spPr bwMode="auto">
            <a:xfrm>
              <a:off x="8359" y="4320"/>
              <a:ext cx="364" cy="2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78638" tIns="39319" rIns="78638" bIns="39319">
              <a:spAutoFit/>
            </a:bodyPr>
            <a:lstStyle/>
            <a:p>
              <a:pPr eaLnBrk="1" hangingPunct="1"/>
              <a:r>
                <a:rPr lang="en-US" altLang="en-US" sz="1000" b="1">
                  <a:solidFill>
                    <a:srgbClr val="000000"/>
                  </a:solidFill>
                  <a:cs typeface="Times New Roman" pitchFamily="18" charset="0"/>
                </a:rPr>
                <a:t>90</a:t>
              </a:r>
              <a:endParaRPr lang="en-US" altLang="en-US"/>
            </a:p>
          </p:txBody>
        </p:sp>
        <p:sp>
          <p:nvSpPr>
            <p:cNvPr id="18525" name="Text Box 89"/>
            <p:cNvSpPr txBox="1">
              <a:spLocks noChangeArrowheads="1"/>
            </p:cNvSpPr>
            <p:nvPr/>
          </p:nvSpPr>
          <p:spPr bwMode="auto">
            <a:xfrm>
              <a:off x="8599" y="4480"/>
              <a:ext cx="449" cy="2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78638" tIns="39319" rIns="78638" bIns="39319">
              <a:spAutoFit/>
            </a:bodyPr>
            <a:lstStyle/>
            <a:p>
              <a:pPr eaLnBrk="1" hangingPunct="1"/>
              <a:r>
                <a:rPr lang="en-US" altLang="en-US" sz="1000" b="1">
                  <a:solidFill>
                    <a:srgbClr val="000000"/>
                  </a:solidFill>
                  <a:cs typeface="Times New Roman" pitchFamily="18" charset="0"/>
                </a:rPr>
                <a:t>105</a:t>
              </a:r>
              <a:endParaRPr lang="en-US" altLang="en-US"/>
            </a:p>
          </p:txBody>
        </p:sp>
        <p:sp>
          <p:nvSpPr>
            <p:cNvPr id="18526" name="Text Box 90"/>
            <p:cNvSpPr txBox="1">
              <a:spLocks noChangeArrowheads="1"/>
            </p:cNvSpPr>
            <p:nvPr/>
          </p:nvSpPr>
          <p:spPr bwMode="auto">
            <a:xfrm>
              <a:off x="8920" y="4320"/>
              <a:ext cx="480" cy="2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78638" tIns="39319" rIns="78638" bIns="39319">
              <a:spAutoFit/>
            </a:bodyPr>
            <a:lstStyle/>
            <a:p>
              <a:pPr eaLnBrk="1" hangingPunct="1"/>
              <a:r>
                <a:rPr lang="en-US" altLang="en-US" sz="1000" b="1">
                  <a:solidFill>
                    <a:srgbClr val="000000"/>
                  </a:solidFill>
                  <a:cs typeface="Times New Roman" pitchFamily="18" charset="0"/>
                </a:rPr>
                <a:t>120</a:t>
              </a:r>
              <a:endParaRPr lang="en-US" altLang="en-US"/>
            </a:p>
          </p:txBody>
        </p:sp>
        <p:sp>
          <p:nvSpPr>
            <p:cNvPr id="18527" name="Text Box 91"/>
            <p:cNvSpPr txBox="1">
              <a:spLocks noChangeArrowheads="1"/>
            </p:cNvSpPr>
            <p:nvPr/>
          </p:nvSpPr>
          <p:spPr bwMode="auto">
            <a:xfrm>
              <a:off x="9239" y="4480"/>
              <a:ext cx="505" cy="2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78638" tIns="39319" rIns="78638" bIns="39319">
              <a:spAutoFit/>
            </a:bodyPr>
            <a:lstStyle/>
            <a:p>
              <a:pPr eaLnBrk="1" hangingPunct="1"/>
              <a:r>
                <a:rPr lang="en-US" altLang="en-US" sz="1000" b="1">
                  <a:solidFill>
                    <a:srgbClr val="000000"/>
                  </a:solidFill>
                  <a:cs typeface="Times New Roman" pitchFamily="18" charset="0"/>
                </a:rPr>
                <a:t>135</a:t>
              </a:r>
              <a:endParaRPr lang="en-US" altLang="en-US"/>
            </a:p>
          </p:txBody>
        </p:sp>
        <p:sp>
          <p:nvSpPr>
            <p:cNvPr id="18528" name="Text Box 92"/>
            <p:cNvSpPr txBox="1">
              <a:spLocks noChangeArrowheads="1"/>
            </p:cNvSpPr>
            <p:nvPr/>
          </p:nvSpPr>
          <p:spPr bwMode="auto">
            <a:xfrm>
              <a:off x="9560" y="4320"/>
              <a:ext cx="480" cy="2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78638" tIns="39319" rIns="78638" bIns="39319">
              <a:spAutoFit/>
            </a:bodyPr>
            <a:lstStyle/>
            <a:p>
              <a:pPr eaLnBrk="1" hangingPunct="1"/>
              <a:r>
                <a:rPr lang="en-US" altLang="en-US" sz="1000" b="1">
                  <a:solidFill>
                    <a:srgbClr val="000000"/>
                  </a:solidFill>
                  <a:cs typeface="Times New Roman" pitchFamily="18" charset="0"/>
                </a:rPr>
                <a:t>150</a:t>
              </a:r>
              <a:endParaRPr lang="en-US" altLang="en-US"/>
            </a:p>
          </p:txBody>
        </p:sp>
        <p:sp>
          <p:nvSpPr>
            <p:cNvPr id="18529" name="Text Box 93"/>
            <p:cNvSpPr txBox="1">
              <a:spLocks noChangeArrowheads="1"/>
            </p:cNvSpPr>
            <p:nvPr/>
          </p:nvSpPr>
          <p:spPr bwMode="auto">
            <a:xfrm>
              <a:off x="9879" y="4480"/>
              <a:ext cx="482" cy="2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78638" tIns="39319" rIns="78638" bIns="39319">
              <a:spAutoFit/>
            </a:bodyPr>
            <a:lstStyle/>
            <a:p>
              <a:pPr eaLnBrk="1" hangingPunct="1"/>
              <a:r>
                <a:rPr lang="en-US" altLang="en-US" sz="1000" b="1">
                  <a:solidFill>
                    <a:srgbClr val="000000"/>
                  </a:solidFill>
                  <a:cs typeface="Times New Roman" pitchFamily="18" charset="0"/>
                </a:rPr>
                <a:t>165</a:t>
              </a:r>
              <a:endParaRPr lang="en-US" altLang="en-US"/>
            </a:p>
          </p:txBody>
        </p:sp>
        <p:sp>
          <p:nvSpPr>
            <p:cNvPr id="18530" name="Text Box 94"/>
            <p:cNvSpPr txBox="1">
              <a:spLocks noChangeArrowheads="1"/>
            </p:cNvSpPr>
            <p:nvPr/>
          </p:nvSpPr>
          <p:spPr bwMode="auto">
            <a:xfrm>
              <a:off x="10279" y="4320"/>
              <a:ext cx="482" cy="2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78638" tIns="39319" rIns="78638" bIns="39319">
              <a:spAutoFit/>
            </a:bodyPr>
            <a:lstStyle/>
            <a:p>
              <a:pPr eaLnBrk="1" hangingPunct="1"/>
              <a:r>
                <a:rPr lang="en-US" altLang="en-US" sz="1000" b="1">
                  <a:solidFill>
                    <a:srgbClr val="000000"/>
                  </a:solidFill>
                  <a:cs typeface="Times New Roman" pitchFamily="18" charset="0"/>
                </a:rPr>
                <a:t>180</a:t>
              </a:r>
              <a:endParaRPr lang="en-US" altLang="en-US"/>
            </a:p>
          </p:txBody>
        </p:sp>
        <p:sp>
          <p:nvSpPr>
            <p:cNvPr id="18531" name="Text Box 95"/>
            <p:cNvSpPr txBox="1">
              <a:spLocks noChangeArrowheads="1"/>
            </p:cNvSpPr>
            <p:nvPr/>
          </p:nvSpPr>
          <p:spPr bwMode="auto">
            <a:xfrm>
              <a:off x="5302" y="5354"/>
              <a:ext cx="339" cy="3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78638" tIns="39319" rIns="78638" bIns="39319">
              <a:spAutoFit/>
            </a:bodyPr>
            <a:lstStyle/>
            <a:p>
              <a:pPr eaLnBrk="1" hangingPunct="1"/>
              <a:r>
                <a:rPr lang="en-US" altLang="en-US" sz="1400">
                  <a:solidFill>
                    <a:srgbClr val="000000"/>
                  </a:solidFill>
                  <a:cs typeface="Times New Roman" pitchFamily="18" charset="0"/>
                </a:rPr>
                <a:t>E</a:t>
              </a:r>
              <a:endParaRPr lang="en-US" altLang="en-US">
                <a:cs typeface="Times New Roman" pitchFamily="18" charset="0"/>
              </a:endParaRPr>
            </a:p>
          </p:txBody>
        </p:sp>
        <p:sp>
          <p:nvSpPr>
            <p:cNvPr id="18532" name="Rectangle 96"/>
            <p:cNvSpPr>
              <a:spLocks noChangeArrowheads="1"/>
            </p:cNvSpPr>
            <p:nvPr/>
          </p:nvSpPr>
          <p:spPr bwMode="auto">
            <a:xfrm>
              <a:off x="8040" y="6750"/>
              <a:ext cx="325" cy="3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78638" tIns="39319" rIns="78638" bIns="39319">
              <a:spAutoFit/>
            </a:bodyPr>
            <a:lstStyle/>
            <a:p>
              <a:pPr eaLnBrk="1" hangingPunct="1"/>
              <a:r>
                <a:rPr lang="en-US" altLang="en-US" sz="1400">
                  <a:solidFill>
                    <a:srgbClr val="000000"/>
                  </a:solidFill>
                  <a:cs typeface="Times New Roman" pitchFamily="18" charset="0"/>
                </a:rPr>
                <a:t>F</a:t>
              </a:r>
              <a:endParaRPr lang="en-US" altLang="en-US">
                <a:cs typeface="Times New Roman" pitchFamily="18" charset="0"/>
              </a:endParaRPr>
            </a:p>
          </p:txBody>
        </p:sp>
        <p:sp>
          <p:nvSpPr>
            <p:cNvPr id="18533" name="Text Box 97"/>
            <p:cNvSpPr txBox="1">
              <a:spLocks noChangeArrowheads="1"/>
            </p:cNvSpPr>
            <p:nvPr/>
          </p:nvSpPr>
          <p:spPr bwMode="auto">
            <a:xfrm>
              <a:off x="3560" y="7760"/>
              <a:ext cx="362" cy="3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78638" tIns="39319" rIns="78638" bIns="39319">
              <a:spAutoFit/>
            </a:bodyPr>
            <a:lstStyle/>
            <a:p>
              <a:pPr eaLnBrk="1" hangingPunct="1"/>
              <a:r>
                <a:rPr lang="en-US" altLang="en-US" sz="1400">
                  <a:solidFill>
                    <a:srgbClr val="000000"/>
                  </a:solidFill>
                  <a:cs typeface="Times New Roman" pitchFamily="18" charset="0"/>
                </a:rPr>
                <a:t>G</a:t>
              </a:r>
              <a:endParaRPr lang="en-US" altLang="en-US">
                <a:cs typeface="Times New Roman" pitchFamily="18" charset="0"/>
              </a:endParaRPr>
            </a:p>
          </p:txBody>
        </p:sp>
        <p:sp>
          <p:nvSpPr>
            <p:cNvPr id="18534" name="Text Box 98"/>
            <p:cNvSpPr txBox="1">
              <a:spLocks noChangeArrowheads="1"/>
            </p:cNvSpPr>
            <p:nvPr/>
          </p:nvSpPr>
          <p:spPr bwMode="auto">
            <a:xfrm>
              <a:off x="6760" y="9600"/>
              <a:ext cx="350" cy="3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78638" tIns="39319" rIns="78638" bIns="39319">
              <a:spAutoFit/>
            </a:bodyPr>
            <a:lstStyle/>
            <a:p>
              <a:pPr eaLnBrk="1" hangingPunct="1"/>
              <a:r>
                <a:rPr lang="en-US" altLang="en-US" sz="1400">
                  <a:solidFill>
                    <a:srgbClr val="000000"/>
                  </a:solidFill>
                  <a:cs typeface="Times New Roman" pitchFamily="18" charset="0"/>
                </a:rPr>
                <a:t>H</a:t>
              </a:r>
              <a:endParaRPr lang="en-US" altLang="en-US">
                <a:cs typeface="Times New Roman" pitchFamily="18" charset="0"/>
              </a:endParaRPr>
            </a:p>
          </p:txBody>
        </p:sp>
      </p:grpSp>
      <p:sp>
        <p:nvSpPr>
          <p:cNvPr id="378979" name="Line 99"/>
          <p:cNvSpPr>
            <a:spLocks noChangeShapeType="1"/>
          </p:cNvSpPr>
          <p:nvPr/>
        </p:nvSpPr>
        <p:spPr bwMode="auto">
          <a:xfrm>
            <a:off x="0" y="3228975"/>
            <a:ext cx="8824913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8980" name="WordArt 100"/>
          <p:cNvSpPr>
            <a:spLocks noChangeArrowheads="1" noChangeShapeType="1" noTextEdit="1"/>
          </p:cNvSpPr>
          <p:nvPr/>
        </p:nvSpPr>
        <p:spPr bwMode="auto">
          <a:xfrm>
            <a:off x="203200" y="2555875"/>
            <a:ext cx="1524000" cy="128587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Latitude</a:t>
            </a:r>
          </a:p>
        </p:txBody>
      </p:sp>
      <p:sp>
        <p:nvSpPr>
          <p:cNvPr id="378981" name="WordArt 101"/>
          <p:cNvSpPr>
            <a:spLocks noChangeArrowheads="1" noChangeShapeType="1" noTextEdit="1"/>
          </p:cNvSpPr>
          <p:nvPr/>
        </p:nvSpPr>
        <p:spPr bwMode="auto">
          <a:xfrm>
            <a:off x="7256463" y="2547938"/>
            <a:ext cx="1524000" cy="128587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Equator</a:t>
            </a:r>
          </a:p>
        </p:txBody>
      </p:sp>
      <p:sp>
        <p:nvSpPr>
          <p:cNvPr id="378982" name="WordArt 102"/>
          <p:cNvSpPr>
            <a:spLocks noChangeArrowheads="1" noChangeShapeType="1" noTextEdit="1"/>
          </p:cNvSpPr>
          <p:nvPr/>
        </p:nvSpPr>
        <p:spPr bwMode="auto">
          <a:xfrm>
            <a:off x="1677988" y="901700"/>
            <a:ext cx="5786437" cy="45481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spc="720">
                <a:ln w="254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FF00"/>
                </a:solidFill>
                <a:latin typeface="Impact"/>
              </a:rPr>
              <a:t>To get to the next line of</a:t>
            </a:r>
          </a:p>
          <a:p>
            <a:pPr algn="ctr"/>
            <a:r>
              <a:rPr lang="en-US" sz="3600" kern="10" spc="720">
                <a:ln w="254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FF00"/>
                </a:solidFill>
                <a:latin typeface="Impact"/>
              </a:rPr>
              <a:t>latitude, you must move</a:t>
            </a:r>
          </a:p>
          <a:p>
            <a:pPr algn="ctr"/>
            <a:r>
              <a:rPr lang="en-US" sz="3600" kern="10" spc="720">
                <a:ln w="254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FF00"/>
                </a:solidFill>
                <a:latin typeface="Impact"/>
              </a:rPr>
              <a:t>in which of two directions?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378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75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378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3789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89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79" grpId="0" animBg="1"/>
      <p:bldP spid="378980" grpId="0" animBg="1"/>
      <p:bldP spid="378981" grpId="0" animBg="1"/>
      <p:bldP spid="37898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the_world_as_it_turns_sld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2" name="Rectangle 1"/>
          <p:cNvSpPr/>
          <p:nvPr/>
        </p:nvSpPr>
        <p:spPr>
          <a:xfrm>
            <a:off x="728126" y="2209800"/>
            <a:ext cx="7648248" cy="258532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sz="5400" kern="1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reen Mountain 3"/>
              </a:rPr>
              <a:t>Longitude lines connect </a:t>
            </a:r>
          </a:p>
          <a:p>
            <a:pPr algn="ctr" eaLnBrk="1" hangingPunct="1">
              <a:defRPr/>
            </a:pPr>
            <a:r>
              <a:rPr lang="en-US" sz="5400" kern="1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reen Mountain 3"/>
              </a:rPr>
              <a:t>the North Pole </a:t>
            </a:r>
          </a:p>
          <a:p>
            <a:pPr algn="ctr" eaLnBrk="1" hangingPunct="1">
              <a:defRPr/>
            </a:pPr>
            <a:r>
              <a:rPr lang="en-US" sz="5400" kern="1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reen Mountain 3"/>
              </a:rPr>
              <a:t>to the South Pole </a:t>
            </a:r>
            <a:endParaRPr lang="en-US" sz="5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09600" y="990600"/>
            <a:ext cx="8270495" cy="104644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3600" kern="1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reen Mountain 3"/>
              </a:rPr>
              <a:t>What are </a:t>
            </a:r>
            <a:r>
              <a:rPr lang="en-US" sz="4400" kern="1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reen Mountain 3"/>
              </a:rPr>
              <a:t>Longitude Lines? </a:t>
            </a:r>
            <a:endParaRPr lang="en-US" kern="1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Green Mountain 3"/>
            </a:endParaRPr>
          </a:p>
          <a:p>
            <a:pPr eaLnBrk="1" hangingPunct="1">
              <a:defRPr/>
            </a:pPr>
            <a:endParaRPr lang="en-US" dirty="0"/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381000" y="4724400"/>
            <a:ext cx="8132763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altLang="en-US" sz="4000">
                <a:solidFill>
                  <a:schemeClr val="bg1"/>
                </a:solidFill>
              </a:rPr>
              <a:t>They are NOT </a:t>
            </a:r>
          </a:p>
          <a:p>
            <a:pPr eaLnBrk="1" hangingPunct="1"/>
            <a:r>
              <a:rPr lang="en-US" altLang="en-US" sz="4000">
                <a:solidFill>
                  <a:schemeClr val="bg1"/>
                </a:solidFill>
              </a:rPr>
              <a:t>Parallel to each other!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template">
  <a:themeElements>
    <a:clrScheme name="template 4">
      <a:dk1>
        <a:srgbClr val="4D4D4D"/>
      </a:dk1>
      <a:lt1>
        <a:srgbClr val="FFFFFF"/>
      </a:lt1>
      <a:dk2>
        <a:srgbClr val="4D4D4D"/>
      </a:dk2>
      <a:lt2>
        <a:srgbClr val="003399"/>
      </a:lt2>
      <a:accent1>
        <a:srgbClr val="6699FF"/>
      </a:accent1>
      <a:accent2>
        <a:srgbClr val="0099FF"/>
      </a:accent2>
      <a:accent3>
        <a:srgbClr val="FFFFFF"/>
      </a:accent3>
      <a:accent4>
        <a:srgbClr val="404040"/>
      </a:accent4>
      <a:accent5>
        <a:srgbClr val="B8CAFF"/>
      </a:accent5>
      <a:accent6>
        <a:srgbClr val="008AE7"/>
      </a:accent6>
      <a:hlink>
        <a:srgbClr val="0066CC"/>
      </a:hlink>
      <a:folHlink>
        <a:srgbClr val="DDDDDD"/>
      </a:folHlink>
    </a:clrScheme>
    <a:fontScheme name="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4D4D4D"/>
        </a:dk1>
        <a:lt1>
          <a:srgbClr val="FFFFFF"/>
        </a:lt1>
        <a:dk2>
          <a:srgbClr val="4D4D4D"/>
        </a:dk2>
        <a:lt2>
          <a:srgbClr val="0099FF"/>
        </a:lt2>
        <a:accent1>
          <a:srgbClr val="003399"/>
        </a:accent1>
        <a:accent2>
          <a:srgbClr val="CCECFF"/>
        </a:accent2>
        <a:accent3>
          <a:srgbClr val="FFFFFF"/>
        </a:accent3>
        <a:accent4>
          <a:srgbClr val="404040"/>
        </a:accent4>
        <a:accent5>
          <a:srgbClr val="AAADCA"/>
        </a:accent5>
        <a:accent6>
          <a:srgbClr val="B9D6E7"/>
        </a:accent6>
        <a:hlink>
          <a:srgbClr val="6699FF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2">
        <a:dk1>
          <a:srgbClr val="4D4D4D"/>
        </a:dk1>
        <a:lt1>
          <a:srgbClr val="FFFFFF"/>
        </a:lt1>
        <a:dk2>
          <a:srgbClr val="4D4D4D"/>
        </a:dk2>
        <a:lt2>
          <a:srgbClr val="003399"/>
        </a:lt2>
        <a:accent1>
          <a:srgbClr val="33CCFF"/>
        </a:accent1>
        <a:accent2>
          <a:srgbClr val="6699FF"/>
        </a:accent2>
        <a:accent3>
          <a:srgbClr val="FFFFFF"/>
        </a:accent3>
        <a:accent4>
          <a:srgbClr val="404040"/>
        </a:accent4>
        <a:accent5>
          <a:srgbClr val="ADE2FF"/>
        </a:accent5>
        <a:accent6>
          <a:srgbClr val="5C8AE7"/>
        </a:accent6>
        <a:hlink>
          <a:srgbClr val="0066CC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3">
        <a:dk1>
          <a:srgbClr val="4D4D4D"/>
        </a:dk1>
        <a:lt1>
          <a:srgbClr val="FFFFFF"/>
        </a:lt1>
        <a:dk2>
          <a:srgbClr val="4D4D4D"/>
        </a:dk2>
        <a:lt2>
          <a:srgbClr val="003399"/>
        </a:lt2>
        <a:accent1>
          <a:srgbClr val="66CCFF"/>
        </a:accent1>
        <a:accent2>
          <a:srgbClr val="6699FF"/>
        </a:accent2>
        <a:accent3>
          <a:srgbClr val="FFFFFF"/>
        </a:accent3>
        <a:accent4>
          <a:srgbClr val="404040"/>
        </a:accent4>
        <a:accent5>
          <a:srgbClr val="B8E2FF"/>
        </a:accent5>
        <a:accent6>
          <a:srgbClr val="5C8AE7"/>
        </a:accent6>
        <a:hlink>
          <a:srgbClr val="0066CC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">
        <a:dk1>
          <a:srgbClr val="4D4D4D"/>
        </a:dk1>
        <a:lt1>
          <a:srgbClr val="FFFFFF"/>
        </a:lt1>
        <a:dk2>
          <a:srgbClr val="4D4D4D"/>
        </a:dk2>
        <a:lt2>
          <a:srgbClr val="003399"/>
        </a:lt2>
        <a:accent1>
          <a:srgbClr val="6699FF"/>
        </a:accent1>
        <a:accent2>
          <a:srgbClr val="0099FF"/>
        </a:accent2>
        <a:accent3>
          <a:srgbClr val="FFFFFF"/>
        </a:accent3>
        <a:accent4>
          <a:srgbClr val="404040"/>
        </a:accent4>
        <a:accent5>
          <a:srgbClr val="B8CAFF"/>
        </a:accent5>
        <a:accent6>
          <a:srgbClr val="008AE7"/>
        </a:accent6>
        <a:hlink>
          <a:srgbClr val="0066CC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1594</TotalTime>
  <Words>819</Words>
  <Application>Microsoft Office PowerPoint</Application>
  <PresentationFormat>On-screen Show (4:3)</PresentationFormat>
  <Paragraphs>469</Paragraphs>
  <Slides>33</Slides>
  <Notes>33</Notes>
  <HiddenSlides>1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41" baseType="lpstr">
      <vt:lpstr>Arial</vt:lpstr>
      <vt:lpstr>I Did This!</vt:lpstr>
      <vt:lpstr>Elephant</vt:lpstr>
      <vt:lpstr>Times New Roman</vt:lpstr>
      <vt:lpstr>Monotype Corsiva</vt:lpstr>
      <vt:lpstr>Funny Pages</vt:lpstr>
      <vt:lpstr>Hillock (BRK)</vt:lpstr>
      <vt:lpstr>template</vt:lpstr>
      <vt:lpstr>Mapping  8th Grade General Science See also KT Topography!!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</vt:vector>
  </TitlesOfParts>
  <Company>www.LearnEarthScience.com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 to Earth Science (Pages 3 - 5)</dc:title>
  <dc:creator>Mark Place</dc:creator>
  <cp:lastModifiedBy>bpannizzo</cp:lastModifiedBy>
  <cp:revision>100</cp:revision>
  <dcterms:created xsi:type="dcterms:W3CDTF">2006-08-27T19:06:26Z</dcterms:created>
  <dcterms:modified xsi:type="dcterms:W3CDTF">2018-09-18T20:31:23Z</dcterms:modified>
</cp:coreProperties>
</file>