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6"/>
  </p:notesMasterIdLst>
  <p:handoutMasterIdLst>
    <p:handoutMasterId r:id="rId77"/>
  </p:handoutMasterIdLst>
  <p:sldIdLst>
    <p:sldId id="256" r:id="rId5"/>
    <p:sldId id="257" r:id="rId6"/>
    <p:sldId id="262" r:id="rId7"/>
    <p:sldId id="294" r:id="rId8"/>
    <p:sldId id="285" r:id="rId9"/>
    <p:sldId id="284" r:id="rId10"/>
    <p:sldId id="287" r:id="rId11"/>
    <p:sldId id="286" r:id="rId12"/>
    <p:sldId id="258" r:id="rId13"/>
    <p:sldId id="260" r:id="rId14"/>
    <p:sldId id="261" r:id="rId15"/>
    <p:sldId id="259" r:id="rId16"/>
    <p:sldId id="270" r:id="rId17"/>
    <p:sldId id="353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71" r:id="rId26"/>
    <p:sldId id="289" r:id="rId27"/>
    <p:sldId id="288" r:id="rId28"/>
    <p:sldId id="290" r:id="rId29"/>
    <p:sldId id="291" r:id="rId30"/>
    <p:sldId id="355" r:id="rId31"/>
    <p:sldId id="273" r:id="rId32"/>
    <p:sldId id="278" r:id="rId33"/>
    <p:sldId id="277" r:id="rId34"/>
    <p:sldId id="279" r:id="rId35"/>
    <p:sldId id="276" r:id="rId36"/>
    <p:sldId id="281" r:id="rId37"/>
    <p:sldId id="282" r:id="rId38"/>
    <p:sldId id="304" r:id="rId39"/>
    <p:sldId id="305" r:id="rId40"/>
    <p:sldId id="306" r:id="rId41"/>
    <p:sldId id="307" r:id="rId42"/>
    <p:sldId id="308" r:id="rId43"/>
    <p:sldId id="309" r:id="rId44"/>
    <p:sldId id="331" r:id="rId45"/>
    <p:sldId id="332" r:id="rId46"/>
    <p:sldId id="333" r:id="rId47"/>
    <p:sldId id="351" r:id="rId48"/>
    <p:sldId id="35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295" r:id="rId57"/>
    <p:sldId id="342" r:id="rId58"/>
    <p:sldId id="346" r:id="rId59"/>
    <p:sldId id="343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50" r:id="rId68"/>
    <p:sldId id="303" r:id="rId69"/>
    <p:sldId id="344" r:id="rId70"/>
    <p:sldId id="352" r:id="rId71"/>
    <p:sldId id="345" r:id="rId72"/>
    <p:sldId id="348" r:id="rId73"/>
    <p:sldId id="347" r:id="rId74"/>
    <p:sldId id="349" r:id="rId75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CEE3D6-8AA5-4085-BB88-5E8CE08ECD4D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1AEAF5-1A9A-40EC-921E-A50BE132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673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2-12-18T18:15:58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20638 13414,'0'20,"0"-20,0 20,0 0,0 19,0-19,0 20,0 0,0-1,-40 1,40 0,0-21,0 21,0 0,0 0,0-1,0 1,0 0,0-1,0 1,40 0,-40-1,0 21,0-20,-40-1,80 1,-40 0,0 19,0-19,0 0,0-1,0 21,0-21,0 1,0 0,0 0,0-1,0 1,0 0,0-1,0 1,0-20,0 39,0-39,-40 20,40 0,0-21,0 21,0-20,0 20,0-21,0 1,0-20,-20 20</inkml:trace>
  <inkml:trace contextRef="#ctx0" brushRef="#br0" timeOffset="651">19943 13831,'20'0,"-20"0,0 0,39 20,1-20,-20 0,20-20,-1 20,1-20,20 20,-21-20,21 20,-1-20,1 0,19 1,-19-1,-1 0,21 20,-21-40,21 20,-21 1,40-1,-39 0,-1 0,21 0,-21 20,-19 0,20 0,-21 0,1 0,19 20,-59-20,40 0,-40 20,20-20,-20 20,0-20</inkml:trace>
  <inkml:trace contextRef="#ctx0" brushRef="#br0" timeOffset="3793">22423 14942,'0'0,"0"20,0-20,0 20,-39-20,39 20,0-40,39 20,-39-40,-39-19,39-1,0-39,0-20,0 0,0 0,0-40,39 20,-39 0,0 0,0 0,0 20,0 0,0 20,-39 20,39-1,0 21,0 19,0 0,-20 20,20 20,0-19,0 19,0 0,0 0,0 0,0 19,0-19,0 20,0-20,0 20,0-20,0 20,0 0,0 0,-20-1,20 1,0 20,-20 0,20-1,0 1,-59 0,39-1,0 1,-20 20,20-21,-19 1,39 0,-60-1,40 1,1-20,-21 20,20-21,0 1,0-20,20 0,0 0,0 0,0-20,0 1,20-21,0-20,0 21,20-21,-21 1,1-21,40 21,-40-1,-1 1,41-1,-60 20,40 1,-20-1,19 20,-19 20,0 0,39 0,-59 20,20 0,20 20,0-1,-21 1,1 20,40-21,-60 1,40 19,19-19,-59-20,20 20,0-20,39-1,-59 1,0-20,20 20,-20-20,0 0,-20 0,20 0,-59 20,19-20,40 0,-79 0,59 20,-60-20,61 20,-81-20,41 0,19 0,-39 19,19-19,21 0,-21 20,40-40,-19 20,39 0,0 0,-40 0,40 0,40-19,-40-1,0 20,39-20,21 0,-40 20,19-20,1 0,20 1,-1-1,-19 0,-1 0,1 20,20-20,-60 20,0-20,19 20,-38 0,19-20,0 1,-60-1,40 0,0-20,-19 20,-1-19,20 19,-19-20,-1 20,20 20,20-20,0 40,-40 0,40 20,-20 19,20 1,-19 19,-1 1,20-21,0 1,0-21,0-19,0 0,0-40,0 20,0-20,0-19,0-21,20 1,-1-1,41 1,-60-1,20 1,0 39,0 0,-20 20,39 0,-39 20,0 19,0-19,20 20,0 19,0-19,19-20,-39 0,20-20,0 0,0-20,20 0,-40 0,0-19,0 19,0-20,0 0,0 21,-40-21,20 20,0 0,0 20,20 0,0-20,0 40,0-20,0 20,0 0,0 20,20-1,0 21,0-21,20 21,-21-20,21-1,0-19,-40 0,0-20,0 0,0 0,0-20,0 0,-40-19,20-1,0 0,1 1,19 19,0 0,-40 20,40 0,0 0,40 0,-40 20,0-20</inkml:trace>
  <inkml:trace contextRef="#ctx0" brushRef="#br0" timeOffset="4954">20578 16411,'0'0,"-20"19,20 1,0 20,0 19,20 21,0 19,-20-20,40 40,-40-19,19-1,1 20,0-20,20 20,-40-20,39 1,-19-1,20 0,-40-20,20-19,-20-20,20-1,-20-19</inkml:trace>
  <inkml:trace contextRef="#ctx0" brushRef="#br0" timeOffset="5532">20439 16708,'0'-40,"0"21,0 19,0-40,-40 0,80 1,-40-1,20 0,0 1,39-1,-39 0,20 20,0-19,19 19,-19 0,59 20,-79-20,59 40,-39 0,19 0,-39-1,20 41,0-20,-21 19,-19 1,20 19,-20 0,-20-19,1 19,19-19,-60-1,20 1,1 0,-1-21,20 21,-59-21,59 21,-40-20,21-20,-1 19,0-19,21 0,19-20,0 0</inkml:trace>
  <inkml:trace contextRef="#ctx0" brushRef="#br0" timeOffset="9325">21550 15855,'-20'20,"20"-20,0 0,0 20,0-1,0 1,0 0,0 20,20 0,-20-1,20 21,-20-1,20 1,20-1,-40 21,20-21,19 21,-39 19,40-40,-40 41,20-21,0-20,-1 21,21-1,-40 1,20-1,0-19,0-1,-20 20,39-39,-39 0,20-1,-20-19,20 0,-20 0,0 0,20-20,-20 0,0 0,0 0,0 0,-20-20,20 20,0-20,-20 20,0-20,20 0,-39 1,19 19,-20-20,40 20,-59-20,39 20,0 0,-20 0,1-20,19 20,-20 0,20 0,0 0,0 0,20 0,0 0,0 0,0 0,0 0,-39 0,78 0,-39 20,0-20,20 0,20 0,0 20,-20-20,19 0,1 20,-20-20,19 19,1-19,0 20,19 0,-39 0,20-20,0 0,-40 0,0 0,19 0,-19 0,20-20,-20 0,0 0,20 1,-20-21,0 0,40-19,-40 19,0-19,0-1,0-19,20 19,-1 1,1-1,20 20,-40 1,20 19,-20 0,20 0,-20 20,0-20,0 40,0-20,-20 20,0-20,20 20,-60 19,41-19,-1 0,-60 0,61 0,-61 20,60-21,-59 1,19 20,1-20,-1 19,21-19,-21 20,20-20,40 0,-59 0,39-1,0-19,20 0,0 0,0-19,0-1,20 0,0 0,39 0,-39-20,20 1,0-1,19 20,-19-19,19 19,-19-20,20 40,-21-40,1 20,-20 20,20-19,-40 19,19 19,-38-19,19 20,0 0,-40 0,20 20,-20-1,1 1,-1 0,-20-1,1 1,19 0,1 0,19-21,-40 1,20 0,40 0,-39 0,19-20,20 0,0 0,20-20,19 20,-39-20,60 20,-20-20,-1 0,21 20,-40-19,19-1,21 0,-20 20,-1-20,1 20,20 0,-60 0,0 20,0-20,0 20,0 0,0-20,-40 19,0 21,20-20,-39 0,19 0,-19-1,19 1,0-20,1 20,19 0,-20-20,0 20,40-20,0 0,0 0,0 20,20-20,40 0,-60 19,39-19,21 0,-20 20,19-20,-19 0,19 0,-59 0,40-20,-20 20,20-19,-40 19,0-20,0 0,0 20,0-40,-40 20,20 1,0-21,0 20,-19-20,39 21,-20-21,0 20,20-20,0 20,-20 1,20 19,0-20,20 20,0 0,0 20,19-20,-39 19,20 1,0 0,0 0,20-20,-40-20,19 0,1 0,0 1,20-21,-40 0,0 1,0 19,0 0,0 0,0 0,0 20,0 20,-40 0,20 20,20-1,-20 21,1-1,19-19,0 0,-40-20,20-1,20-19,-20-19,20-1,-20 0,20 0,-39-20,39 20,0 1,-20-1,20 20,0 0,20 39,-20-19,0 40,39-1,-39 1,0-1,0-39,20 0,-20-40,20 0,-20-19,20-21,-40 21,20-21,0 20,0 20,0 1,0 19,0 0,0 39,0 1,0 0,-20 19,20-19,-20 0,20-21,0-19,-39-19,39-21,-20 0,-20 1,40-1,-59 20,39-20,0 40,20-20,-40 20,20 20,20-20,0 20,0 0,0 20,0-20,20-1,20-19,-40 0,0 0,40 0,-21-19,21 19,-20-20,20 20,-1-20,-19 20,0-20,40 20,-60-20,19 0,1 0,0 20,-20-19,0-1,0 20,0 0,0-20,-20 20,20 0,-20 0,1 0,19 20,0 0,-40-1,40 21,-20-20,20 20,-20 19,0-19,20-20,0 0,0-20,-59 0,39-20,0 0,20 0,-59-20,39 21,20 19,-20-20,20 20,0 0,0 0,0 20,0-20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E914A8-3FE1-4043-8E66-6D8CABF9889D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B86424-DAF8-41DF-AAA2-D50BEFCB1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131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0DB04-729D-4962-A431-F5F77D9CD9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CDDAD-BEB7-4624-841E-AC65CF97A5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8D26D-93BD-4528-9E4D-8496F2F8F5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AAF791-B0E6-4F5F-9A7B-CAEF767F74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04871-DDE2-4064-82BF-91AD271521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6F117D-D276-405C-A569-115C084CE9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79B37-06A5-4810-BDD3-43A5C28CAA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CDD08-E443-4B4F-9141-8E819751F7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272FE5-FC32-47BF-8830-5CE3EFC4C6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6AEE47-E08F-4774-A2D7-363EA61E22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64819E-C3DC-41FD-B796-4B958761E9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264015-8BD7-4823-8147-CA654F4972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01613-CC57-49E1-A2C4-25245C32E1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FBF2EF-D5C0-494C-BBE5-91DD768715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DAEC5-0DE6-4085-B46D-A2325EFFC4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D4D6DD-5754-4368-B7E0-1D1D732659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475899-6B56-4A2A-BB99-2E5D9AB16A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8A8F2E-29A9-466F-B4B1-B6BBACC135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A4E605-A81B-4880-876A-1020AB5EA2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20CC7-0D6F-4B2D-A1A2-11DBADEA3A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B2F2A9-658E-4156-B55A-1E42A4C701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3AC151-3C22-4FD6-8BB7-997423D33E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F1B43-0226-4114-9AAE-C99E0F3931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B2CC4-849F-43E1-9655-2081A7544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A665E-84F0-43EE-AF7E-06992756FA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BFE54-00CF-4979-99CD-95D14C661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6C93F0-38DB-4A82-89FB-06F030D1D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4DDA-9B4D-4467-B60C-67CC9F16141D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BC05-2F13-42E8-923C-E2D3CE46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A37E-FB81-4A97-B52F-939E90F31232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2E7D-6191-4AAB-9C85-A1BD04368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41F7-53FF-48B8-9AC8-B7B411D9CDD5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0477-5E3F-43F3-993A-BAD4F4AE3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15797B-F045-42DD-9DA6-3A767AAE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1D879-D5D9-4D47-A754-CCCCD7DBF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F1A760-3A76-48D3-A4F3-74B2E1697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5EECD5-6243-4DAB-8FC1-AB6397E62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3851A9-DA96-479C-9DB5-56C3F3B40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59FD4A-CBB5-4B19-9C1F-36C0700AF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E499DA-6EF8-4B64-837D-3C7CD94B2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FA992-E54D-4710-8754-F74DE133F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E0C-C5F8-4EA5-892E-878922C49DA6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B42A-E265-42CC-A584-2B1F4DB6C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3C9B75-2266-44D9-A2D7-86082CF3D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79EC37-FD8C-42DF-9885-FCBD3DCBF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92C0E3-FE7E-44FE-8D89-49E20A212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9655D1-56DB-4CC8-BDD9-0F75F7A3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E4E17-B68D-4AD0-9DF0-6AB2A527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2A9C00-2269-4A49-B997-D9936BFC5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736BED-2E9E-4E21-BD2D-31276FF8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BB3A4F-BF49-4E35-93E0-2760D1C7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CCDE26-13CD-45BD-846A-48956648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FD8F25-A42E-4BDD-B473-0F88E7274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898B-7698-4B7A-8225-33A2A5E3A3AE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CE0D-C812-47D1-A8B7-BB8530A67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2769E3-2A6E-4EA7-B51D-10791994A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9F523-C051-4C7F-BFEB-19A41040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EC70FF-097D-4CDB-A9AB-4F7A9DC4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0D4779-FC92-4C70-A6CE-6C601FE0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7336-EDAF-4B25-826E-D633D985325A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4AEC-64AF-4EF0-B8CF-831E192AB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FFDD-F8A5-4613-B9FD-69A8ADAFBED5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0CD8-1408-4A41-89B9-1D6A8170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1575-B131-4B25-89DA-D865DF37C220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B2EB-C155-4E7A-A082-AC89E47F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C9FA-F387-45E8-A873-A609A84E22BB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B274-4DEE-481A-A4DA-02DD6891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8338-7F35-4BD1-93AD-8C3F66925219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3505-9E96-42F8-9FAA-9E1F1841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A8A-373A-4114-A6DF-94388E16ED04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DB3-2D99-45C0-802B-31501380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E45D-EED5-4B07-A4DF-46454078AC12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7510-1677-4636-8EE3-374BA3314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71D3-D6D3-47CF-860B-3BE02697B904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2285-B436-420F-927D-A9C8EEBF2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26578-2C48-441C-A552-D3C99173FF9B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D04D-60F0-4249-98C5-D5D6FA021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9F0A-6B48-41CB-9755-C4FDC6C45211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EA4F-5C48-4C18-89DD-57065736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33FC-5E75-490A-84BA-0D13C54B56BE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C297-53B6-4345-AF98-F3674FC4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3EDF-4429-4211-8E3F-BD59C11C128E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154-C7DF-44F2-A12A-7D1A0C04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B303-7989-49D8-A6AD-28D225A0F9B4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F680-3439-4215-94C7-E2656E556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D736-57FF-4995-BEE9-EB6D7E477DA4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1C73-CEBA-4989-9872-5DEB75F8F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0EDA-4EB5-4ED2-9471-CE350D96267B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C8D2-6FEA-452C-8E14-845090BD5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64B0-AFCF-446C-9562-43208C5A7902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2786-0001-4D7B-9B65-21C795B44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DDF4-5134-4653-BF12-38406CC872CD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AD08-079B-41EE-AAB9-0682B45E8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7436A-5457-43B6-BF18-0A7834144833}" type="datetimeFigureOut">
              <a:rPr lang="en-US"/>
              <a:pPr>
                <a:defRPr/>
              </a:pPr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ACC24-3BB7-46D4-84FB-CA4DCAE67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B299765-296C-480B-8432-6F90D9D7A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8028048-4311-488E-910E-15CEE6C5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378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3B4A41B-7ECD-49C4-974C-185464AA4F64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42C5489-8F37-40D7-96FB-6F8800C3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51" r:id="rId9"/>
    <p:sldLayoutId id="2147483720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5091562?pg=embed&amp;sec=150915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s.org/portal/PublicWebSite/education/whatischemistry/scienceforkids/articles/CSTA_01516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hemwiki.ucdavis.edu/Physical_Chemistry/Kinetics/Case_Studies/Depletion_of_the_Ozone_Lay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-_q-md80V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7/73/Cirrus_clouds2.jpg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aos.wisc.edu/~hopkins/aos100/oclfnt.gif&amp;imgrefurl=http://www.aos.wisc.edu/~hopkins/aos100/sfc-anl.htm&amp;usg=__ONiXpsPk5SVkuBn4CKL_I6B-BT8=&amp;h=80&amp;w=396&amp;sz=1&amp;hl=en&amp;start=37&amp;itbs=1&amp;tbnid=14Ivc57MfFkbZM:&amp;tbnh=25&amp;tbnw=124&amp;prev=/images?q=occluded+front+symbol&amp;start=20&amp;hl=en&amp;safe=active&amp;sa=N&amp;gbv=2&amp;ndsp=20&amp;tbs=isch:1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.weather.com/maps/maptype/currentweatherusnational/uscurrentweather_large.html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nderground.com/maps/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afeshare.tv/w/zJfQSoqhMN" TargetMode="Externa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gaJJtS_WDmI" TargetMode="Externa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2227" name="Picture 5" descr="C:\Users\Phil\Desktop\Student Teaching\Earth Science\Pictures\clou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" y="990600"/>
            <a:ext cx="8458200" cy="460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GENERAL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UNIT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WEATHER AND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>
          <a:xfrm>
            <a:off x="34925" y="1752600"/>
            <a:ext cx="8991600" cy="5486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9600" b="1" dirty="0" smtClean="0">
                <a:hlinkClick r:id="rId3"/>
              </a:rPr>
              <a:t>Weather Balloon To Space</a:t>
            </a:r>
            <a:endParaRPr lang="en-US" sz="9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25400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3" name="Content Placeholder 3" descr="layers-of-the-atmosphe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" y="61595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Layers of the Atmosphere</a:t>
            </a:r>
            <a:endParaRPr lang="en-US" b="1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1275" y="685800"/>
            <a:ext cx="8890000" cy="1219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z="2600" b="1" smtClean="0">
              <a:solidFill>
                <a:srgbClr val="FF0000"/>
              </a:solidFill>
            </a:endParaRPr>
          </a:p>
          <a:p>
            <a:pPr marL="914400" lvl="2" indent="0">
              <a:buFont typeface="Arial" charset="0"/>
              <a:buNone/>
            </a:pP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9525" y="1066800"/>
            <a:ext cx="91440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B0F0"/>
                </a:solidFill>
                <a:latin typeface="+mn-lt"/>
              </a:rPr>
              <a:t>Troposphere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Closest to the ground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All weather happens 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This is air you breathe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Temperature  decrease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Pressure decreases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MARTInkAnnotation0"/>
          <p:cNvSpPr/>
          <p:nvPr/>
        </p:nvSpPr>
        <p:spPr>
          <a:xfrm>
            <a:off x="707234" y="2301153"/>
            <a:ext cx="471459" cy="513879"/>
          </a:xfrm>
          <a:custGeom>
            <a:avLst/>
            <a:gdLst/>
            <a:ahLst/>
            <a:cxnLst/>
            <a:rect l="0" t="0" r="0" b="0"/>
            <a:pathLst>
              <a:path w="471459" h="513879">
                <a:moveTo>
                  <a:pt x="342897" y="42743"/>
                </a:moveTo>
                <a:lnTo>
                  <a:pt x="336746" y="42743"/>
                </a:lnTo>
                <a:lnTo>
                  <a:pt x="336415" y="41950"/>
                </a:lnTo>
                <a:lnTo>
                  <a:pt x="336048" y="38953"/>
                </a:lnTo>
                <a:lnTo>
                  <a:pt x="335156" y="37837"/>
                </a:lnTo>
                <a:lnTo>
                  <a:pt x="333767" y="37092"/>
                </a:lnTo>
                <a:lnTo>
                  <a:pt x="332048" y="36596"/>
                </a:lnTo>
                <a:lnTo>
                  <a:pt x="330902" y="35472"/>
                </a:lnTo>
                <a:lnTo>
                  <a:pt x="330138" y="33930"/>
                </a:lnTo>
                <a:lnTo>
                  <a:pt x="328912" y="29545"/>
                </a:lnTo>
                <a:lnTo>
                  <a:pt x="324511" y="28945"/>
                </a:lnTo>
                <a:lnTo>
                  <a:pt x="316335" y="28560"/>
                </a:lnTo>
                <a:lnTo>
                  <a:pt x="313100" y="26392"/>
                </a:lnTo>
                <a:lnTo>
                  <a:pt x="311126" y="24703"/>
                </a:lnTo>
                <a:lnTo>
                  <a:pt x="309017" y="23578"/>
                </a:lnTo>
                <a:lnTo>
                  <a:pt x="304556" y="22327"/>
                </a:lnTo>
                <a:lnTo>
                  <a:pt x="303049" y="21200"/>
                </a:lnTo>
                <a:lnTo>
                  <a:pt x="302044" y="19656"/>
                </a:lnTo>
                <a:lnTo>
                  <a:pt x="301374" y="17833"/>
                </a:lnTo>
                <a:lnTo>
                  <a:pt x="300134" y="16618"/>
                </a:lnTo>
                <a:lnTo>
                  <a:pt x="298514" y="15808"/>
                </a:lnTo>
                <a:lnTo>
                  <a:pt x="294001" y="14507"/>
                </a:lnTo>
                <a:lnTo>
                  <a:pt x="283045" y="14216"/>
                </a:lnTo>
                <a:lnTo>
                  <a:pt x="280771" y="13413"/>
                </a:lnTo>
                <a:lnTo>
                  <a:pt x="273778" y="9287"/>
                </a:lnTo>
                <a:lnTo>
                  <a:pt x="269050" y="8043"/>
                </a:lnTo>
                <a:lnTo>
                  <a:pt x="254638" y="7245"/>
                </a:lnTo>
                <a:lnTo>
                  <a:pt x="240797" y="7075"/>
                </a:lnTo>
                <a:lnTo>
                  <a:pt x="214289" y="7049"/>
                </a:lnTo>
                <a:lnTo>
                  <a:pt x="211121" y="7842"/>
                </a:lnTo>
                <a:lnTo>
                  <a:pt x="200333" y="12699"/>
                </a:lnTo>
                <a:lnTo>
                  <a:pt x="197848" y="13195"/>
                </a:lnTo>
                <a:lnTo>
                  <a:pt x="192971" y="15862"/>
                </a:lnTo>
                <a:lnTo>
                  <a:pt x="190559" y="17683"/>
                </a:lnTo>
                <a:lnTo>
                  <a:pt x="185762" y="19707"/>
                </a:lnTo>
                <a:lnTo>
                  <a:pt x="180191" y="20607"/>
                </a:lnTo>
                <a:lnTo>
                  <a:pt x="172423" y="21006"/>
                </a:lnTo>
                <a:lnTo>
                  <a:pt x="168923" y="21906"/>
                </a:lnTo>
                <a:lnTo>
                  <a:pt x="157602" y="26934"/>
                </a:lnTo>
                <a:lnTo>
                  <a:pt x="155073" y="27445"/>
                </a:lnTo>
                <a:lnTo>
                  <a:pt x="150147" y="30127"/>
                </a:lnTo>
                <a:lnTo>
                  <a:pt x="147722" y="31953"/>
                </a:lnTo>
                <a:lnTo>
                  <a:pt x="142911" y="33981"/>
                </a:lnTo>
                <a:lnTo>
                  <a:pt x="140517" y="34522"/>
                </a:lnTo>
                <a:lnTo>
                  <a:pt x="135740" y="37238"/>
                </a:lnTo>
                <a:lnTo>
                  <a:pt x="121442" y="50025"/>
                </a:lnTo>
                <a:lnTo>
                  <a:pt x="69348" y="101939"/>
                </a:lnTo>
                <a:lnTo>
                  <a:pt x="57186" y="119743"/>
                </a:lnTo>
                <a:lnTo>
                  <a:pt x="50015" y="130072"/>
                </a:lnTo>
                <a:lnTo>
                  <a:pt x="42863" y="143179"/>
                </a:lnTo>
                <a:lnTo>
                  <a:pt x="35717" y="154995"/>
                </a:lnTo>
                <a:lnTo>
                  <a:pt x="28573" y="165635"/>
                </a:lnTo>
                <a:lnTo>
                  <a:pt x="26191" y="169884"/>
                </a:lnTo>
                <a:lnTo>
                  <a:pt x="23545" y="178835"/>
                </a:lnTo>
                <a:lnTo>
                  <a:pt x="21576" y="188101"/>
                </a:lnTo>
                <a:lnTo>
                  <a:pt x="16004" y="202237"/>
                </a:lnTo>
                <a:lnTo>
                  <a:pt x="9326" y="216472"/>
                </a:lnTo>
                <a:lnTo>
                  <a:pt x="3114" y="230738"/>
                </a:lnTo>
                <a:lnTo>
                  <a:pt x="921" y="245012"/>
                </a:lnTo>
                <a:lnTo>
                  <a:pt x="271" y="259288"/>
                </a:lnTo>
                <a:lnTo>
                  <a:pt x="51" y="278325"/>
                </a:lnTo>
                <a:lnTo>
                  <a:pt x="0" y="311639"/>
                </a:lnTo>
                <a:lnTo>
                  <a:pt x="2115" y="321158"/>
                </a:lnTo>
                <a:lnTo>
                  <a:pt x="5652" y="333320"/>
                </a:lnTo>
                <a:lnTo>
                  <a:pt x="7273" y="340048"/>
                </a:lnTo>
                <a:lnTo>
                  <a:pt x="11854" y="352754"/>
                </a:lnTo>
                <a:lnTo>
                  <a:pt x="14358" y="366566"/>
                </a:lnTo>
                <a:lnTo>
                  <a:pt x="19775" y="380706"/>
                </a:lnTo>
                <a:lnTo>
                  <a:pt x="26407" y="394150"/>
                </a:lnTo>
                <a:lnTo>
                  <a:pt x="35759" y="408316"/>
                </a:lnTo>
                <a:lnTo>
                  <a:pt x="38126" y="412578"/>
                </a:lnTo>
                <a:lnTo>
                  <a:pt x="44989" y="419428"/>
                </a:lnTo>
                <a:lnTo>
                  <a:pt x="62043" y="432780"/>
                </a:lnTo>
                <a:lnTo>
                  <a:pt x="70171" y="437661"/>
                </a:lnTo>
                <a:lnTo>
                  <a:pt x="76958" y="444590"/>
                </a:lnTo>
                <a:lnTo>
                  <a:pt x="79880" y="448658"/>
                </a:lnTo>
                <a:lnTo>
                  <a:pt x="87359" y="455294"/>
                </a:lnTo>
                <a:lnTo>
                  <a:pt x="100495" y="463490"/>
                </a:lnTo>
                <a:lnTo>
                  <a:pt x="112324" y="470942"/>
                </a:lnTo>
                <a:lnTo>
                  <a:pt x="122973" y="478173"/>
                </a:lnTo>
                <a:lnTo>
                  <a:pt x="136182" y="485340"/>
                </a:lnTo>
                <a:lnTo>
                  <a:pt x="148034" y="492487"/>
                </a:lnTo>
                <a:lnTo>
                  <a:pt x="151076" y="494867"/>
                </a:lnTo>
                <a:lnTo>
                  <a:pt x="155485" y="496454"/>
                </a:lnTo>
                <a:lnTo>
                  <a:pt x="166734" y="498218"/>
                </a:lnTo>
                <a:lnTo>
                  <a:pt x="177555" y="501117"/>
                </a:lnTo>
                <a:lnTo>
                  <a:pt x="187655" y="504256"/>
                </a:lnTo>
                <a:lnTo>
                  <a:pt x="202267" y="506817"/>
                </a:lnTo>
                <a:lnTo>
                  <a:pt x="216650" y="511454"/>
                </a:lnTo>
                <a:lnTo>
                  <a:pt x="230967" y="513180"/>
                </a:lnTo>
                <a:lnTo>
                  <a:pt x="244469" y="513691"/>
                </a:lnTo>
                <a:lnTo>
                  <a:pt x="258661" y="513864"/>
                </a:lnTo>
                <a:lnTo>
                  <a:pt x="262927" y="513878"/>
                </a:lnTo>
                <a:lnTo>
                  <a:pt x="271901" y="511779"/>
                </a:lnTo>
                <a:lnTo>
                  <a:pt x="281181" y="508995"/>
                </a:lnTo>
                <a:lnTo>
                  <a:pt x="295330" y="506635"/>
                </a:lnTo>
                <a:lnTo>
                  <a:pt x="309577" y="502057"/>
                </a:lnTo>
                <a:lnTo>
                  <a:pt x="323852" y="499555"/>
                </a:lnTo>
                <a:lnTo>
                  <a:pt x="333374" y="496159"/>
                </a:lnTo>
                <a:lnTo>
                  <a:pt x="340781" y="492005"/>
                </a:lnTo>
                <a:lnTo>
                  <a:pt x="343868" y="489787"/>
                </a:lnTo>
                <a:lnTo>
                  <a:pt x="351531" y="487323"/>
                </a:lnTo>
                <a:lnTo>
                  <a:pt x="360228" y="485434"/>
                </a:lnTo>
                <a:lnTo>
                  <a:pt x="373256" y="479912"/>
                </a:lnTo>
                <a:lnTo>
                  <a:pt x="383290" y="472458"/>
                </a:lnTo>
                <a:lnTo>
                  <a:pt x="391541" y="464815"/>
                </a:lnTo>
                <a:lnTo>
                  <a:pt x="396267" y="458245"/>
                </a:lnTo>
                <a:lnTo>
                  <a:pt x="399161" y="452680"/>
                </a:lnTo>
                <a:lnTo>
                  <a:pt x="412085" y="437022"/>
                </a:lnTo>
                <a:lnTo>
                  <a:pt x="416774" y="429235"/>
                </a:lnTo>
                <a:lnTo>
                  <a:pt x="423621" y="422601"/>
                </a:lnTo>
                <a:lnTo>
                  <a:pt x="427669" y="419722"/>
                </a:lnTo>
                <a:lnTo>
                  <a:pt x="434284" y="412292"/>
                </a:lnTo>
                <a:lnTo>
                  <a:pt x="444998" y="398386"/>
                </a:lnTo>
                <a:lnTo>
                  <a:pt x="447807" y="393026"/>
                </a:lnTo>
                <a:lnTo>
                  <a:pt x="453402" y="379333"/>
                </a:lnTo>
                <a:lnTo>
                  <a:pt x="455510" y="372661"/>
                </a:lnTo>
                <a:lnTo>
                  <a:pt x="457241" y="366258"/>
                </a:lnTo>
                <a:lnTo>
                  <a:pt x="460656" y="358124"/>
                </a:lnTo>
                <a:lnTo>
                  <a:pt x="461091" y="353734"/>
                </a:lnTo>
                <a:lnTo>
                  <a:pt x="459497" y="340769"/>
                </a:lnTo>
                <a:lnTo>
                  <a:pt x="460318" y="337405"/>
                </a:lnTo>
                <a:lnTo>
                  <a:pt x="461659" y="334368"/>
                </a:lnTo>
                <a:lnTo>
                  <a:pt x="463149" y="326765"/>
                </a:lnTo>
                <a:lnTo>
                  <a:pt x="464105" y="312747"/>
                </a:lnTo>
                <a:lnTo>
                  <a:pt x="469204" y="296640"/>
                </a:lnTo>
                <a:lnTo>
                  <a:pt x="470809" y="283663"/>
                </a:lnTo>
                <a:lnTo>
                  <a:pt x="471351" y="269655"/>
                </a:lnTo>
                <a:lnTo>
                  <a:pt x="471458" y="255636"/>
                </a:lnTo>
                <a:lnTo>
                  <a:pt x="469356" y="248146"/>
                </a:lnTo>
                <a:lnTo>
                  <a:pt x="466570" y="239530"/>
                </a:lnTo>
                <a:lnTo>
                  <a:pt x="464207" y="226553"/>
                </a:lnTo>
                <a:lnTo>
                  <a:pt x="456701" y="212545"/>
                </a:lnTo>
                <a:lnTo>
                  <a:pt x="453008" y="204670"/>
                </a:lnTo>
                <a:lnTo>
                  <a:pt x="448520" y="191036"/>
                </a:lnTo>
                <a:lnTo>
                  <a:pt x="445403" y="183212"/>
                </a:lnTo>
                <a:lnTo>
                  <a:pt x="443649" y="174348"/>
                </a:lnTo>
                <a:lnTo>
                  <a:pt x="443238" y="169185"/>
                </a:lnTo>
                <a:lnTo>
                  <a:pt x="439215" y="158029"/>
                </a:lnTo>
                <a:lnTo>
                  <a:pt x="430566" y="143140"/>
                </a:lnTo>
                <a:lnTo>
                  <a:pt x="428692" y="137336"/>
                </a:lnTo>
                <a:lnTo>
                  <a:pt x="423175" y="125942"/>
                </a:lnTo>
                <a:lnTo>
                  <a:pt x="414199" y="112469"/>
                </a:lnTo>
                <a:lnTo>
                  <a:pt x="410306" y="104667"/>
                </a:lnTo>
                <a:lnTo>
                  <a:pt x="407320" y="95816"/>
                </a:lnTo>
                <a:lnTo>
                  <a:pt x="401761" y="88169"/>
                </a:lnTo>
                <a:lnTo>
                  <a:pt x="397369" y="83291"/>
                </a:lnTo>
                <a:lnTo>
                  <a:pt x="395881" y="80087"/>
                </a:lnTo>
                <a:lnTo>
                  <a:pt x="392992" y="68791"/>
                </a:lnTo>
                <a:lnTo>
                  <a:pt x="389503" y="62781"/>
                </a:lnTo>
                <a:lnTo>
                  <a:pt x="376145" y="47590"/>
                </a:lnTo>
                <a:lnTo>
                  <a:pt x="369064" y="40389"/>
                </a:lnTo>
                <a:lnTo>
                  <a:pt x="367486" y="38001"/>
                </a:lnTo>
                <a:lnTo>
                  <a:pt x="365732" y="33232"/>
                </a:lnTo>
                <a:lnTo>
                  <a:pt x="364470" y="31643"/>
                </a:lnTo>
                <a:lnTo>
                  <a:pt x="362835" y="30584"/>
                </a:lnTo>
                <a:lnTo>
                  <a:pt x="350716" y="25094"/>
                </a:lnTo>
                <a:lnTo>
                  <a:pt x="338738" y="17164"/>
                </a:lnTo>
                <a:lnTo>
                  <a:pt x="333640" y="15510"/>
                </a:lnTo>
                <a:lnTo>
                  <a:pt x="331964" y="14276"/>
                </a:lnTo>
                <a:lnTo>
                  <a:pt x="330846" y="12660"/>
                </a:lnTo>
                <a:lnTo>
                  <a:pt x="330100" y="10790"/>
                </a:lnTo>
                <a:lnTo>
                  <a:pt x="328810" y="9543"/>
                </a:lnTo>
                <a:lnTo>
                  <a:pt x="327155" y="8711"/>
                </a:lnTo>
                <a:lnTo>
                  <a:pt x="323201" y="7787"/>
                </a:lnTo>
                <a:lnTo>
                  <a:pt x="318797" y="7377"/>
                </a:lnTo>
                <a:lnTo>
                  <a:pt x="316512" y="6474"/>
                </a:lnTo>
                <a:lnTo>
                  <a:pt x="309503" y="2207"/>
                </a:lnTo>
                <a:lnTo>
                  <a:pt x="304772" y="931"/>
                </a:lnTo>
                <a:lnTo>
                  <a:pt x="290508" y="0"/>
                </a:lnTo>
                <a:lnTo>
                  <a:pt x="288127" y="763"/>
                </a:lnTo>
                <a:lnTo>
                  <a:pt x="264316" y="14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"/>
          <p:cNvSpPr/>
          <p:nvPr/>
        </p:nvSpPr>
        <p:spPr>
          <a:xfrm>
            <a:off x="293894" y="1844265"/>
            <a:ext cx="1456326" cy="756630"/>
          </a:xfrm>
          <a:custGeom>
            <a:avLst/>
            <a:gdLst/>
            <a:ahLst/>
            <a:cxnLst/>
            <a:rect l="0" t="0" r="0" b="0"/>
            <a:pathLst>
              <a:path w="1456326" h="756630">
                <a:moveTo>
                  <a:pt x="27574" y="692380"/>
                </a:moveTo>
                <a:lnTo>
                  <a:pt x="21424" y="692380"/>
                </a:lnTo>
                <a:lnTo>
                  <a:pt x="21093" y="691586"/>
                </a:lnTo>
                <a:lnTo>
                  <a:pt x="20725" y="688590"/>
                </a:lnTo>
                <a:lnTo>
                  <a:pt x="19833" y="686680"/>
                </a:lnTo>
                <a:lnTo>
                  <a:pt x="15579" y="680203"/>
                </a:lnTo>
                <a:lnTo>
                  <a:pt x="13589" y="672337"/>
                </a:lnTo>
                <a:lnTo>
                  <a:pt x="9584" y="667581"/>
                </a:lnTo>
                <a:lnTo>
                  <a:pt x="8437" y="664742"/>
                </a:lnTo>
                <a:lnTo>
                  <a:pt x="6596" y="650903"/>
                </a:lnTo>
                <a:lnTo>
                  <a:pt x="6233" y="640296"/>
                </a:lnTo>
                <a:lnTo>
                  <a:pt x="0" y="619627"/>
                </a:lnTo>
                <a:lnTo>
                  <a:pt x="460" y="616909"/>
                </a:lnTo>
                <a:lnTo>
                  <a:pt x="4107" y="608501"/>
                </a:lnTo>
                <a:lnTo>
                  <a:pt x="5741" y="591849"/>
                </a:lnTo>
                <a:lnTo>
                  <a:pt x="6064" y="577073"/>
                </a:lnTo>
                <a:lnTo>
                  <a:pt x="8225" y="569479"/>
                </a:lnTo>
                <a:lnTo>
                  <a:pt x="11037" y="560816"/>
                </a:lnTo>
                <a:lnTo>
                  <a:pt x="13414" y="547021"/>
                </a:lnTo>
                <a:lnTo>
                  <a:pt x="17999" y="532885"/>
                </a:lnTo>
                <a:lnTo>
                  <a:pt x="19950" y="513897"/>
                </a:lnTo>
                <a:lnTo>
                  <a:pt x="20110" y="509141"/>
                </a:lnTo>
                <a:lnTo>
                  <a:pt x="22405" y="499627"/>
                </a:lnTo>
                <a:lnTo>
                  <a:pt x="25277" y="490111"/>
                </a:lnTo>
                <a:lnTo>
                  <a:pt x="26553" y="480593"/>
                </a:lnTo>
                <a:lnTo>
                  <a:pt x="28481" y="475834"/>
                </a:lnTo>
                <a:lnTo>
                  <a:pt x="37192" y="461557"/>
                </a:lnTo>
                <a:lnTo>
                  <a:pt x="43056" y="442520"/>
                </a:lnTo>
                <a:lnTo>
                  <a:pt x="51623" y="423483"/>
                </a:lnTo>
                <a:lnTo>
                  <a:pt x="94250" y="337817"/>
                </a:lnTo>
                <a:lnTo>
                  <a:pt x="108537" y="315408"/>
                </a:lnTo>
                <a:lnTo>
                  <a:pt x="120443" y="292474"/>
                </a:lnTo>
                <a:lnTo>
                  <a:pt x="126000" y="283028"/>
                </a:lnTo>
                <a:lnTo>
                  <a:pt x="145975" y="259431"/>
                </a:lnTo>
                <a:lnTo>
                  <a:pt x="158456" y="237579"/>
                </a:lnTo>
                <a:lnTo>
                  <a:pt x="165661" y="227298"/>
                </a:lnTo>
                <a:lnTo>
                  <a:pt x="186123" y="205667"/>
                </a:lnTo>
                <a:lnTo>
                  <a:pt x="213620" y="184232"/>
                </a:lnTo>
                <a:lnTo>
                  <a:pt x="235097" y="165737"/>
                </a:lnTo>
                <a:lnTo>
                  <a:pt x="239742" y="162813"/>
                </a:lnTo>
                <a:lnTo>
                  <a:pt x="247019" y="155335"/>
                </a:lnTo>
                <a:lnTo>
                  <a:pt x="250071" y="151119"/>
                </a:lnTo>
                <a:lnTo>
                  <a:pt x="257695" y="144320"/>
                </a:lnTo>
                <a:lnTo>
                  <a:pt x="279394" y="130212"/>
                </a:lnTo>
                <a:lnTo>
                  <a:pt x="289424" y="118809"/>
                </a:lnTo>
                <a:lnTo>
                  <a:pt x="306634" y="107448"/>
                </a:lnTo>
                <a:lnTo>
                  <a:pt x="349055" y="85590"/>
                </a:lnTo>
                <a:lnTo>
                  <a:pt x="393625" y="66541"/>
                </a:lnTo>
                <a:lnTo>
                  <a:pt x="408379" y="60195"/>
                </a:lnTo>
                <a:lnTo>
                  <a:pt x="436154" y="53651"/>
                </a:lnTo>
                <a:lnTo>
                  <a:pt x="445438" y="49443"/>
                </a:lnTo>
                <a:lnTo>
                  <a:pt x="453798" y="44928"/>
                </a:lnTo>
                <a:lnTo>
                  <a:pt x="471098" y="38721"/>
                </a:lnTo>
                <a:lnTo>
                  <a:pt x="513873" y="28023"/>
                </a:lnTo>
                <a:lnTo>
                  <a:pt x="527870" y="24304"/>
                </a:lnTo>
                <a:lnTo>
                  <a:pt x="554141" y="19801"/>
                </a:lnTo>
                <a:lnTo>
                  <a:pt x="565610" y="16683"/>
                </a:lnTo>
                <a:lnTo>
                  <a:pt x="607840" y="12220"/>
                </a:lnTo>
                <a:lnTo>
                  <a:pt x="628130" y="8583"/>
                </a:lnTo>
                <a:lnTo>
                  <a:pt x="673427" y="6317"/>
                </a:lnTo>
                <a:lnTo>
                  <a:pt x="706615" y="912"/>
                </a:lnTo>
                <a:lnTo>
                  <a:pt x="745335" y="0"/>
                </a:lnTo>
                <a:lnTo>
                  <a:pt x="785109" y="6066"/>
                </a:lnTo>
                <a:lnTo>
                  <a:pt x="808536" y="7649"/>
                </a:lnTo>
                <a:lnTo>
                  <a:pt x="848513" y="14304"/>
                </a:lnTo>
                <a:lnTo>
                  <a:pt x="872066" y="19706"/>
                </a:lnTo>
                <a:lnTo>
                  <a:pt x="907880" y="23301"/>
                </a:lnTo>
                <a:lnTo>
                  <a:pt x="949261" y="35779"/>
                </a:lnTo>
                <a:lnTo>
                  <a:pt x="989877" y="47784"/>
                </a:lnTo>
                <a:lnTo>
                  <a:pt x="1007762" y="51377"/>
                </a:lnTo>
                <a:lnTo>
                  <a:pt x="1052570" y="66628"/>
                </a:lnTo>
                <a:lnTo>
                  <a:pt x="1077591" y="76870"/>
                </a:lnTo>
                <a:lnTo>
                  <a:pt x="1109237" y="97609"/>
                </a:lnTo>
                <a:lnTo>
                  <a:pt x="1135440" y="112514"/>
                </a:lnTo>
                <a:lnTo>
                  <a:pt x="1148609" y="118966"/>
                </a:lnTo>
                <a:lnTo>
                  <a:pt x="1174953" y="140632"/>
                </a:lnTo>
                <a:lnTo>
                  <a:pt x="1203878" y="162746"/>
                </a:lnTo>
                <a:lnTo>
                  <a:pt x="1222956" y="185870"/>
                </a:lnTo>
                <a:lnTo>
                  <a:pt x="1239894" y="206537"/>
                </a:lnTo>
                <a:lnTo>
                  <a:pt x="1250645" y="221097"/>
                </a:lnTo>
                <a:lnTo>
                  <a:pt x="1268500" y="244019"/>
                </a:lnTo>
                <a:lnTo>
                  <a:pt x="1287314" y="265762"/>
                </a:lnTo>
                <a:lnTo>
                  <a:pt x="1296807" y="275651"/>
                </a:lnTo>
                <a:lnTo>
                  <a:pt x="1304201" y="287449"/>
                </a:lnTo>
                <a:lnTo>
                  <a:pt x="1312826" y="307470"/>
                </a:lnTo>
                <a:lnTo>
                  <a:pt x="1318729" y="320628"/>
                </a:lnTo>
                <a:lnTo>
                  <a:pt x="1333337" y="344116"/>
                </a:lnTo>
                <a:lnTo>
                  <a:pt x="1341567" y="364449"/>
                </a:lnTo>
                <a:lnTo>
                  <a:pt x="1351150" y="385544"/>
                </a:lnTo>
                <a:lnTo>
                  <a:pt x="1355252" y="392638"/>
                </a:lnTo>
                <a:lnTo>
                  <a:pt x="1359810" y="406866"/>
                </a:lnTo>
                <a:lnTo>
                  <a:pt x="1364492" y="426139"/>
                </a:lnTo>
                <a:lnTo>
                  <a:pt x="1370907" y="444012"/>
                </a:lnTo>
                <a:lnTo>
                  <a:pt x="1380185" y="471370"/>
                </a:lnTo>
                <a:lnTo>
                  <a:pt x="1391079" y="492579"/>
                </a:lnTo>
                <a:lnTo>
                  <a:pt x="1403279" y="516159"/>
                </a:lnTo>
                <a:lnTo>
                  <a:pt x="1410092" y="535992"/>
                </a:lnTo>
                <a:lnTo>
                  <a:pt x="1413257" y="556146"/>
                </a:lnTo>
                <a:lnTo>
                  <a:pt x="1418076" y="573310"/>
                </a:lnTo>
                <a:lnTo>
                  <a:pt x="1420650" y="592321"/>
                </a:lnTo>
                <a:lnTo>
                  <a:pt x="1426112" y="615475"/>
                </a:lnTo>
                <a:lnTo>
                  <a:pt x="1427426" y="638938"/>
                </a:lnTo>
                <a:lnTo>
                  <a:pt x="1429723" y="649062"/>
                </a:lnTo>
                <a:lnTo>
                  <a:pt x="1432595" y="658850"/>
                </a:lnTo>
                <a:lnTo>
                  <a:pt x="1435006" y="673279"/>
                </a:lnTo>
                <a:lnTo>
                  <a:pt x="1442109" y="696986"/>
                </a:lnTo>
                <a:lnTo>
                  <a:pt x="1446733" y="709697"/>
                </a:lnTo>
                <a:lnTo>
                  <a:pt x="1448966" y="731951"/>
                </a:lnTo>
                <a:lnTo>
                  <a:pt x="1449173" y="748046"/>
                </a:lnTo>
                <a:lnTo>
                  <a:pt x="1451294" y="750963"/>
                </a:lnTo>
                <a:lnTo>
                  <a:pt x="1456325" y="7566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2"/>
          <p:cNvSpPr/>
          <p:nvPr/>
        </p:nvSpPr>
        <p:spPr>
          <a:xfrm>
            <a:off x="535781" y="2136869"/>
            <a:ext cx="71439" cy="235583"/>
          </a:xfrm>
          <a:custGeom>
            <a:avLst/>
            <a:gdLst/>
            <a:ahLst/>
            <a:cxnLst/>
            <a:rect l="0" t="0" r="0" b="0"/>
            <a:pathLst>
              <a:path w="71439" h="235583">
                <a:moveTo>
                  <a:pt x="0" y="0"/>
                </a:moveTo>
                <a:lnTo>
                  <a:pt x="0" y="17748"/>
                </a:lnTo>
                <a:lnTo>
                  <a:pt x="2117" y="24017"/>
                </a:lnTo>
                <a:lnTo>
                  <a:pt x="3793" y="27909"/>
                </a:lnTo>
                <a:lnTo>
                  <a:pt x="5703" y="31297"/>
                </a:lnTo>
                <a:lnTo>
                  <a:pt x="7771" y="34350"/>
                </a:lnTo>
                <a:lnTo>
                  <a:pt x="9943" y="37178"/>
                </a:lnTo>
                <a:lnTo>
                  <a:pt x="11392" y="40649"/>
                </a:lnTo>
                <a:lnTo>
                  <a:pt x="12357" y="44550"/>
                </a:lnTo>
                <a:lnTo>
                  <a:pt x="13001" y="48737"/>
                </a:lnTo>
                <a:lnTo>
                  <a:pt x="14223" y="53115"/>
                </a:lnTo>
                <a:lnTo>
                  <a:pt x="15832" y="57620"/>
                </a:lnTo>
                <a:lnTo>
                  <a:pt x="17699" y="62210"/>
                </a:lnTo>
                <a:lnTo>
                  <a:pt x="18943" y="67649"/>
                </a:lnTo>
                <a:lnTo>
                  <a:pt x="19772" y="73655"/>
                </a:lnTo>
                <a:lnTo>
                  <a:pt x="20326" y="80038"/>
                </a:lnTo>
                <a:lnTo>
                  <a:pt x="21488" y="85880"/>
                </a:lnTo>
                <a:lnTo>
                  <a:pt x="23057" y="91361"/>
                </a:lnTo>
                <a:lnTo>
                  <a:pt x="24896" y="96602"/>
                </a:lnTo>
                <a:lnTo>
                  <a:pt x="26916" y="101682"/>
                </a:lnTo>
                <a:lnTo>
                  <a:pt x="29057" y="106655"/>
                </a:lnTo>
                <a:lnTo>
                  <a:pt x="33552" y="116411"/>
                </a:lnTo>
                <a:lnTo>
                  <a:pt x="38195" y="126035"/>
                </a:lnTo>
                <a:lnTo>
                  <a:pt x="39751" y="130823"/>
                </a:lnTo>
                <a:lnTo>
                  <a:pt x="40788" y="135601"/>
                </a:lnTo>
                <a:lnTo>
                  <a:pt x="41480" y="140372"/>
                </a:lnTo>
                <a:lnTo>
                  <a:pt x="42735" y="145140"/>
                </a:lnTo>
                <a:lnTo>
                  <a:pt x="44365" y="149905"/>
                </a:lnTo>
                <a:lnTo>
                  <a:pt x="46245" y="154668"/>
                </a:lnTo>
                <a:lnTo>
                  <a:pt x="47499" y="159430"/>
                </a:lnTo>
                <a:lnTo>
                  <a:pt x="48335" y="164191"/>
                </a:lnTo>
                <a:lnTo>
                  <a:pt x="48892" y="168951"/>
                </a:lnTo>
                <a:lnTo>
                  <a:pt x="50057" y="173711"/>
                </a:lnTo>
                <a:lnTo>
                  <a:pt x="51628" y="178471"/>
                </a:lnTo>
                <a:lnTo>
                  <a:pt x="53469" y="183230"/>
                </a:lnTo>
                <a:lnTo>
                  <a:pt x="54696" y="187989"/>
                </a:lnTo>
                <a:lnTo>
                  <a:pt x="55514" y="192749"/>
                </a:lnTo>
                <a:lnTo>
                  <a:pt x="56059" y="197508"/>
                </a:lnTo>
                <a:lnTo>
                  <a:pt x="56423" y="201474"/>
                </a:lnTo>
                <a:lnTo>
                  <a:pt x="56827" y="207996"/>
                </a:lnTo>
                <a:lnTo>
                  <a:pt x="57007" y="213539"/>
                </a:lnTo>
                <a:lnTo>
                  <a:pt x="57122" y="223560"/>
                </a:lnTo>
                <a:lnTo>
                  <a:pt x="57925" y="225981"/>
                </a:lnTo>
                <a:lnTo>
                  <a:pt x="59254" y="228388"/>
                </a:lnTo>
                <a:lnTo>
                  <a:pt x="60934" y="230786"/>
                </a:lnTo>
                <a:lnTo>
                  <a:pt x="62848" y="232385"/>
                </a:lnTo>
                <a:lnTo>
                  <a:pt x="64917" y="233451"/>
                </a:lnTo>
                <a:lnTo>
                  <a:pt x="71438" y="2355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"/>
          <p:cNvSpPr/>
          <p:nvPr/>
        </p:nvSpPr>
        <p:spPr>
          <a:xfrm>
            <a:off x="440864" y="2065481"/>
            <a:ext cx="173500" cy="199889"/>
          </a:xfrm>
          <a:custGeom>
            <a:avLst/>
            <a:gdLst/>
            <a:ahLst/>
            <a:cxnLst/>
            <a:rect l="0" t="0" r="0" b="0"/>
            <a:pathLst>
              <a:path w="173500" h="199889">
                <a:moveTo>
                  <a:pt x="9192" y="199888"/>
                </a:moveTo>
                <a:lnTo>
                  <a:pt x="0" y="199888"/>
                </a:lnTo>
                <a:lnTo>
                  <a:pt x="683" y="199888"/>
                </a:lnTo>
                <a:lnTo>
                  <a:pt x="1138" y="199094"/>
                </a:lnTo>
                <a:lnTo>
                  <a:pt x="1929" y="193741"/>
                </a:lnTo>
                <a:lnTo>
                  <a:pt x="5805" y="189253"/>
                </a:lnTo>
                <a:lnTo>
                  <a:pt x="11981" y="182900"/>
                </a:lnTo>
                <a:lnTo>
                  <a:pt x="43657" y="151171"/>
                </a:lnTo>
                <a:lnTo>
                  <a:pt x="47250" y="146786"/>
                </a:lnTo>
                <a:lnTo>
                  <a:pt x="50439" y="142277"/>
                </a:lnTo>
                <a:lnTo>
                  <a:pt x="53359" y="137684"/>
                </a:lnTo>
                <a:lnTo>
                  <a:pt x="56893" y="133036"/>
                </a:lnTo>
                <a:lnTo>
                  <a:pt x="60836" y="128351"/>
                </a:lnTo>
                <a:lnTo>
                  <a:pt x="65053" y="123641"/>
                </a:lnTo>
                <a:lnTo>
                  <a:pt x="68658" y="118122"/>
                </a:lnTo>
                <a:lnTo>
                  <a:pt x="71855" y="112062"/>
                </a:lnTo>
                <a:lnTo>
                  <a:pt x="74780" y="105643"/>
                </a:lnTo>
                <a:lnTo>
                  <a:pt x="78317" y="99777"/>
                </a:lnTo>
                <a:lnTo>
                  <a:pt x="82263" y="94280"/>
                </a:lnTo>
                <a:lnTo>
                  <a:pt x="86481" y="89029"/>
                </a:lnTo>
                <a:lnTo>
                  <a:pt x="90881" y="83942"/>
                </a:lnTo>
                <a:lnTo>
                  <a:pt x="95401" y="78964"/>
                </a:lnTo>
                <a:lnTo>
                  <a:pt x="104657" y="69203"/>
                </a:lnTo>
                <a:lnTo>
                  <a:pt x="154318" y="19170"/>
                </a:lnTo>
                <a:lnTo>
                  <a:pt x="1734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"/>
          <p:cNvSpPr/>
          <p:nvPr/>
        </p:nvSpPr>
        <p:spPr>
          <a:xfrm>
            <a:off x="621506" y="2186841"/>
            <a:ext cx="35691" cy="128402"/>
          </a:xfrm>
          <a:custGeom>
            <a:avLst/>
            <a:gdLst/>
            <a:ahLst/>
            <a:cxnLst/>
            <a:rect l="0" t="0" r="0" b="0"/>
            <a:pathLst>
              <a:path w="35691" h="128402">
                <a:moveTo>
                  <a:pt x="0" y="42833"/>
                </a:moveTo>
                <a:lnTo>
                  <a:pt x="0" y="46623"/>
                </a:lnTo>
                <a:lnTo>
                  <a:pt x="794" y="48533"/>
                </a:lnTo>
                <a:lnTo>
                  <a:pt x="2117" y="50599"/>
                </a:lnTo>
                <a:lnTo>
                  <a:pt x="3793" y="52770"/>
                </a:lnTo>
                <a:lnTo>
                  <a:pt x="4116" y="55010"/>
                </a:lnTo>
                <a:lnTo>
                  <a:pt x="3538" y="57297"/>
                </a:lnTo>
                <a:lnTo>
                  <a:pt x="2359" y="59615"/>
                </a:lnTo>
                <a:lnTo>
                  <a:pt x="2366" y="62746"/>
                </a:lnTo>
                <a:lnTo>
                  <a:pt x="3165" y="66420"/>
                </a:lnTo>
                <a:lnTo>
                  <a:pt x="4491" y="70456"/>
                </a:lnTo>
                <a:lnTo>
                  <a:pt x="6169" y="74733"/>
                </a:lnTo>
                <a:lnTo>
                  <a:pt x="8082" y="79171"/>
                </a:lnTo>
                <a:lnTo>
                  <a:pt x="10151" y="83716"/>
                </a:lnTo>
                <a:lnTo>
                  <a:pt x="12323" y="87539"/>
                </a:lnTo>
                <a:lnTo>
                  <a:pt x="14566" y="90881"/>
                </a:lnTo>
                <a:lnTo>
                  <a:pt x="16854" y="93902"/>
                </a:lnTo>
                <a:lnTo>
                  <a:pt x="19174" y="96709"/>
                </a:lnTo>
                <a:lnTo>
                  <a:pt x="21514" y="99374"/>
                </a:lnTo>
                <a:lnTo>
                  <a:pt x="23868" y="101943"/>
                </a:lnTo>
                <a:lnTo>
                  <a:pt x="25437" y="104450"/>
                </a:lnTo>
                <a:lnTo>
                  <a:pt x="26483" y="106914"/>
                </a:lnTo>
                <a:lnTo>
                  <a:pt x="27181" y="109350"/>
                </a:lnTo>
                <a:lnTo>
                  <a:pt x="28439" y="111767"/>
                </a:lnTo>
                <a:lnTo>
                  <a:pt x="30072" y="114172"/>
                </a:lnTo>
                <a:lnTo>
                  <a:pt x="34604" y="119941"/>
                </a:lnTo>
                <a:lnTo>
                  <a:pt x="35223" y="122845"/>
                </a:lnTo>
                <a:lnTo>
                  <a:pt x="35690" y="128169"/>
                </a:lnTo>
                <a:lnTo>
                  <a:pt x="34906" y="128279"/>
                </a:lnTo>
                <a:lnTo>
                  <a:pt x="33590" y="128352"/>
                </a:lnTo>
                <a:lnTo>
                  <a:pt x="31918" y="128401"/>
                </a:lnTo>
                <a:lnTo>
                  <a:pt x="30804" y="127641"/>
                </a:lnTo>
                <a:lnTo>
                  <a:pt x="30061" y="126341"/>
                </a:lnTo>
                <a:lnTo>
                  <a:pt x="29566" y="124681"/>
                </a:lnTo>
                <a:lnTo>
                  <a:pt x="28442" y="123574"/>
                </a:lnTo>
                <a:lnTo>
                  <a:pt x="26899" y="122836"/>
                </a:lnTo>
                <a:lnTo>
                  <a:pt x="25077" y="122344"/>
                </a:lnTo>
                <a:lnTo>
                  <a:pt x="23862" y="120430"/>
                </a:lnTo>
                <a:lnTo>
                  <a:pt x="23052" y="117567"/>
                </a:lnTo>
                <a:lnTo>
                  <a:pt x="22512" y="114073"/>
                </a:lnTo>
                <a:lnTo>
                  <a:pt x="22152" y="110950"/>
                </a:lnTo>
                <a:lnTo>
                  <a:pt x="21912" y="108074"/>
                </a:lnTo>
                <a:lnTo>
                  <a:pt x="21752" y="105364"/>
                </a:lnTo>
                <a:lnTo>
                  <a:pt x="20851" y="102764"/>
                </a:lnTo>
                <a:lnTo>
                  <a:pt x="19457" y="100238"/>
                </a:lnTo>
                <a:lnTo>
                  <a:pt x="17734" y="97760"/>
                </a:lnTo>
                <a:lnTo>
                  <a:pt x="15792" y="95316"/>
                </a:lnTo>
                <a:lnTo>
                  <a:pt x="13703" y="92892"/>
                </a:lnTo>
                <a:lnTo>
                  <a:pt x="11517" y="90484"/>
                </a:lnTo>
                <a:lnTo>
                  <a:pt x="10059" y="87292"/>
                </a:lnTo>
                <a:lnTo>
                  <a:pt x="9087" y="83577"/>
                </a:lnTo>
                <a:lnTo>
                  <a:pt x="8440" y="79514"/>
                </a:lnTo>
                <a:lnTo>
                  <a:pt x="8008" y="76013"/>
                </a:lnTo>
                <a:lnTo>
                  <a:pt x="7720" y="72885"/>
                </a:lnTo>
                <a:lnTo>
                  <a:pt x="7528" y="70007"/>
                </a:lnTo>
                <a:lnTo>
                  <a:pt x="7400" y="66501"/>
                </a:lnTo>
                <a:lnTo>
                  <a:pt x="7195" y="51592"/>
                </a:lnTo>
                <a:lnTo>
                  <a:pt x="7154" y="36984"/>
                </a:lnTo>
                <a:lnTo>
                  <a:pt x="7944" y="33381"/>
                </a:lnTo>
                <a:lnTo>
                  <a:pt x="9265" y="30186"/>
                </a:lnTo>
                <a:lnTo>
                  <a:pt x="10939" y="27263"/>
                </a:lnTo>
                <a:lnTo>
                  <a:pt x="14916" y="19785"/>
                </a:lnTo>
                <a:lnTo>
                  <a:pt x="20145" y="9637"/>
                </a:lnTo>
                <a:lnTo>
                  <a:pt x="21367" y="8011"/>
                </a:lnTo>
                <a:lnTo>
                  <a:pt x="22976" y="6134"/>
                </a:lnTo>
                <a:lnTo>
                  <a:pt x="285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5"/>
          <p:cNvSpPr/>
          <p:nvPr/>
        </p:nvSpPr>
        <p:spPr>
          <a:xfrm>
            <a:off x="714377" y="2179702"/>
            <a:ext cx="42564" cy="77410"/>
          </a:xfrm>
          <a:custGeom>
            <a:avLst/>
            <a:gdLst/>
            <a:ahLst/>
            <a:cxnLst/>
            <a:rect l="0" t="0" r="0" b="0"/>
            <a:pathLst>
              <a:path w="42564" h="77410">
                <a:moveTo>
                  <a:pt x="14285" y="0"/>
                </a:moveTo>
                <a:lnTo>
                  <a:pt x="10493" y="0"/>
                </a:lnTo>
                <a:lnTo>
                  <a:pt x="9376" y="794"/>
                </a:lnTo>
                <a:lnTo>
                  <a:pt x="8631" y="2116"/>
                </a:lnTo>
                <a:lnTo>
                  <a:pt x="8135" y="3790"/>
                </a:lnTo>
                <a:lnTo>
                  <a:pt x="7804" y="5700"/>
                </a:lnTo>
                <a:lnTo>
                  <a:pt x="7583" y="7766"/>
                </a:lnTo>
                <a:lnTo>
                  <a:pt x="7436" y="9937"/>
                </a:lnTo>
                <a:lnTo>
                  <a:pt x="6544" y="12970"/>
                </a:lnTo>
                <a:lnTo>
                  <a:pt x="5156" y="16579"/>
                </a:lnTo>
                <a:lnTo>
                  <a:pt x="3437" y="20571"/>
                </a:lnTo>
                <a:lnTo>
                  <a:pt x="2290" y="24026"/>
                </a:lnTo>
                <a:lnTo>
                  <a:pt x="1526" y="27122"/>
                </a:lnTo>
                <a:lnTo>
                  <a:pt x="1017" y="29980"/>
                </a:lnTo>
                <a:lnTo>
                  <a:pt x="677" y="33471"/>
                </a:lnTo>
                <a:lnTo>
                  <a:pt x="451" y="37385"/>
                </a:lnTo>
                <a:lnTo>
                  <a:pt x="199" y="45171"/>
                </a:lnTo>
                <a:lnTo>
                  <a:pt x="38" y="56633"/>
                </a:lnTo>
                <a:lnTo>
                  <a:pt x="0" y="69951"/>
                </a:lnTo>
                <a:lnTo>
                  <a:pt x="793" y="71223"/>
                </a:lnTo>
                <a:lnTo>
                  <a:pt x="2116" y="72865"/>
                </a:lnTo>
                <a:lnTo>
                  <a:pt x="3791" y="74752"/>
                </a:lnTo>
                <a:lnTo>
                  <a:pt x="5702" y="76011"/>
                </a:lnTo>
                <a:lnTo>
                  <a:pt x="7769" y="76850"/>
                </a:lnTo>
                <a:lnTo>
                  <a:pt x="9941" y="77409"/>
                </a:lnTo>
                <a:lnTo>
                  <a:pt x="12183" y="76989"/>
                </a:lnTo>
                <a:lnTo>
                  <a:pt x="14471" y="75915"/>
                </a:lnTo>
                <a:lnTo>
                  <a:pt x="16791" y="74407"/>
                </a:lnTo>
                <a:lnTo>
                  <a:pt x="19131" y="73401"/>
                </a:lnTo>
                <a:lnTo>
                  <a:pt x="21484" y="72730"/>
                </a:lnTo>
                <a:lnTo>
                  <a:pt x="23847" y="72283"/>
                </a:lnTo>
                <a:lnTo>
                  <a:pt x="26216" y="71192"/>
                </a:lnTo>
                <a:lnTo>
                  <a:pt x="28589" y="69671"/>
                </a:lnTo>
                <a:lnTo>
                  <a:pt x="30965" y="67864"/>
                </a:lnTo>
                <a:lnTo>
                  <a:pt x="32549" y="65866"/>
                </a:lnTo>
                <a:lnTo>
                  <a:pt x="33605" y="63741"/>
                </a:lnTo>
                <a:lnTo>
                  <a:pt x="34309" y="61531"/>
                </a:lnTo>
                <a:lnTo>
                  <a:pt x="34778" y="59265"/>
                </a:lnTo>
                <a:lnTo>
                  <a:pt x="35091" y="56960"/>
                </a:lnTo>
                <a:lnTo>
                  <a:pt x="35300" y="54631"/>
                </a:lnTo>
                <a:lnTo>
                  <a:pt x="35439" y="52285"/>
                </a:lnTo>
                <a:lnTo>
                  <a:pt x="35593" y="47563"/>
                </a:lnTo>
                <a:lnTo>
                  <a:pt x="36428" y="45193"/>
                </a:lnTo>
                <a:lnTo>
                  <a:pt x="37778" y="42820"/>
                </a:lnTo>
                <a:lnTo>
                  <a:pt x="39472" y="40445"/>
                </a:lnTo>
                <a:lnTo>
                  <a:pt x="40602" y="38068"/>
                </a:lnTo>
                <a:lnTo>
                  <a:pt x="41355" y="35691"/>
                </a:lnTo>
                <a:lnTo>
                  <a:pt x="41857" y="33312"/>
                </a:lnTo>
                <a:lnTo>
                  <a:pt x="42191" y="30141"/>
                </a:lnTo>
                <a:lnTo>
                  <a:pt x="42414" y="26439"/>
                </a:lnTo>
                <a:lnTo>
                  <a:pt x="42563" y="22386"/>
                </a:lnTo>
                <a:lnTo>
                  <a:pt x="41868" y="19683"/>
                </a:lnTo>
                <a:lnTo>
                  <a:pt x="40612" y="17881"/>
                </a:lnTo>
                <a:lnTo>
                  <a:pt x="38980" y="16680"/>
                </a:lnTo>
                <a:lnTo>
                  <a:pt x="37892" y="15086"/>
                </a:lnTo>
                <a:lnTo>
                  <a:pt x="37167" y="13231"/>
                </a:lnTo>
                <a:lnTo>
                  <a:pt x="36684" y="11200"/>
                </a:lnTo>
                <a:lnTo>
                  <a:pt x="35568" y="9053"/>
                </a:lnTo>
                <a:lnTo>
                  <a:pt x="34030" y="6829"/>
                </a:lnTo>
                <a:lnTo>
                  <a:pt x="32211" y="4553"/>
                </a:lnTo>
                <a:lnTo>
                  <a:pt x="30204" y="3035"/>
                </a:lnTo>
                <a:lnTo>
                  <a:pt x="28073" y="2024"/>
                </a:lnTo>
                <a:lnTo>
                  <a:pt x="214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6"/>
          <p:cNvSpPr/>
          <p:nvPr/>
        </p:nvSpPr>
        <p:spPr>
          <a:xfrm>
            <a:off x="778669" y="2115465"/>
            <a:ext cx="71425" cy="199837"/>
          </a:xfrm>
          <a:custGeom>
            <a:avLst/>
            <a:gdLst/>
            <a:ahLst/>
            <a:cxnLst/>
            <a:rect l="0" t="0" r="0" b="0"/>
            <a:pathLst>
              <a:path w="71425" h="199837">
                <a:moveTo>
                  <a:pt x="0" y="71376"/>
                </a:moveTo>
                <a:lnTo>
                  <a:pt x="0" y="98792"/>
                </a:lnTo>
                <a:lnTo>
                  <a:pt x="794" y="103931"/>
                </a:lnTo>
                <a:lnTo>
                  <a:pt x="2116" y="109737"/>
                </a:lnTo>
                <a:lnTo>
                  <a:pt x="3792" y="115987"/>
                </a:lnTo>
                <a:lnTo>
                  <a:pt x="4909" y="121740"/>
                </a:lnTo>
                <a:lnTo>
                  <a:pt x="5654" y="127162"/>
                </a:lnTo>
                <a:lnTo>
                  <a:pt x="6151" y="132363"/>
                </a:lnTo>
                <a:lnTo>
                  <a:pt x="6482" y="137416"/>
                </a:lnTo>
                <a:lnTo>
                  <a:pt x="6702" y="142372"/>
                </a:lnTo>
                <a:lnTo>
                  <a:pt x="6849" y="147262"/>
                </a:lnTo>
                <a:lnTo>
                  <a:pt x="7741" y="152108"/>
                </a:lnTo>
                <a:lnTo>
                  <a:pt x="9129" y="156926"/>
                </a:lnTo>
                <a:lnTo>
                  <a:pt x="10849" y="161724"/>
                </a:lnTo>
                <a:lnTo>
                  <a:pt x="11995" y="166509"/>
                </a:lnTo>
                <a:lnTo>
                  <a:pt x="12759" y="171286"/>
                </a:lnTo>
                <a:lnTo>
                  <a:pt x="13268" y="176056"/>
                </a:lnTo>
                <a:lnTo>
                  <a:pt x="14402" y="180030"/>
                </a:lnTo>
                <a:lnTo>
                  <a:pt x="15951" y="183472"/>
                </a:lnTo>
                <a:lnTo>
                  <a:pt x="17778" y="186560"/>
                </a:lnTo>
                <a:lnTo>
                  <a:pt x="19807" y="192107"/>
                </a:lnTo>
                <a:lnTo>
                  <a:pt x="21423" y="199836"/>
                </a:lnTo>
                <a:lnTo>
                  <a:pt x="17636" y="196074"/>
                </a:lnTo>
                <a:lnTo>
                  <a:pt x="16520" y="194168"/>
                </a:lnTo>
                <a:lnTo>
                  <a:pt x="14155" y="186903"/>
                </a:lnTo>
                <a:lnTo>
                  <a:pt x="12612" y="183295"/>
                </a:lnTo>
                <a:lnTo>
                  <a:pt x="10789" y="179304"/>
                </a:lnTo>
                <a:lnTo>
                  <a:pt x="10367" y="175056"/>
                </a:lnTo>
                <a:lnTo>
                  <a:pt x="10880" y="170638"/>
                </a:lnTo>
                <a:lnTo>
                  <a:pt x="12016" y="166106"/>
                </a:lnTo>
                <a:lnTo>
                  <a:pt x="11979" y="161498"/>
                </a:lnTo>
                <a:lnTo>
                  <a:pt x="11161" y="156840"/>
                </a:lnTo>
                <a:lnTo>
                  <a:pt x="9822" y="152148"/>
                </a:lnTo>
                <a:lnTo>
                  <a:pt x="8929" y="147434"/>
                </a:lnTo>
                <a:lnTo>
                  <a:pt x="8334" y="142705"/>
                </a:lnTo>
                <a:lnTo>
                  <a:pt x="7937" y="137966"/>
                </a:lnTo>
                <a:lnTo>
                  <a:pt x="7673" y="132426"/>
                </a:lnTo>
                <a:lnTo>
                  <a:pt x="7379" y="119926"/>
                </a:lnTo>
                <a:lnTo>
                  <a:pt x="6507" y="114055"/>
                </a:lnTo>
                <a:lnTo>
                  <a:pt x="5131" y="108554"/>
                </a:lnTo>
                <a:lnTo>
                  <a:pt x="3421" y="103300"/>
                </a:lnTo>
                <a:lnTo>
                  <a:pt x="2281" y="97418"/>
                </a:lnTo>
                <a:lnTo>
                  <a:pt x="1520" y="91117"/>
                </a:lnTo>
                <a:lnTo>
                  <a:pt x="1013" y="84537"/>
                </a:lnTo>
                <a:lnTo>
                  <a:pt x="676" y="78563"/>
                </a:lnTo>
                <a:lnTo>
                  <a:pt x="300" y="67696"/>
                </a:lnTo>
                <a:lnTo>
                  <a:pt x="59" y="47793"/>
                </a:lnTo>
                <a:lnTo>
                  <a:pt x="26" y="38156"/>
                </a:lnTo>
                <a:lnTo>
                  <a:pt x="811" y="33365"/>
                </a:lnTo>
                <a:lnTo>
                  <a:pt x="2128" y="28585"/>
                </a:lnTo>
                <a:lnTo>
                  <a:pt x="3800" y="23812"/>
                </a:lnTo>
                <a:lnTo>
                  <a:pt x="4914" y="19837"/>
                </a:lnTo>
                <a:lnTo>
                  <a:pt x="5657" y="16393"/>
                </a:lnTo>
                <a:lnTo>
                  <a:pt x="6153" y="13304"/>
                </a:lnTo>
                <a:lnTo>
                  <a:pt x="8071" y="10452"/>
                </a:lnTo>
                <a:lnTo>
                  <a:pt x="10937" y="7757"/>
                </a:lnTo>
                <a:lnTo>
                  <a:pt x="14435" y="5167"/>
                </a:lnTo>
                <a:lnTo>
                  <a:pt x="17561" y="3441"/>
                </a:lnTo>
                <a:lnTo>
                  <a:pt x="20438" y="2290"/>
                </a:lnTo>
                <a:lnTo>
                  <a:pt x="23150" y="1522"/>
                </a:lnTo>
                <a:lnTo>
                  <a:pt x="25752" y="1011"/>
                </a:lnTo>
                <a:lnTo>
                  <a:pt x="28281" y="670"/>
                </a:lnTo>
                <a:lnTo>
                  <a:pt x="30760" y="442"/>
                </a:lnTo>
                <a:lnTo>
                  <a:pt x="33207" y="291"/>
                </a:lnTo>
                <a:lnTo>
                  <a:pt x="38042" y="123"/>
                </a:lnTo>
                <a:lnTo>
                  <a:pt x="45226" y="28"/>
                </a:lnTo>
                <a:lnTo>
                  <a:pt x="56175" y="0"/>
                </a:lnTo>
                <a:lnTo>
                  <a:pt x="59675" y="789"/>
                </a:lnTo>
                <a:lnTo>
                  <a:pt x="62802" y="2108"/>
                </a:lnTo>
                <a:lnTo>
                  <a:pt x="65680" y="3781"/>
                </a:lnTo>
                <a:lnTo>
                  <a:pt x="67599" y="5689"/>
                </a:lnTo>
                <a:lnTo>
                  <a:pt x="68879" y="7755"/>
                </a:lnTo>
                <a:lnTo>
                  <a:pt x="69732" y="9925"/>
                </a:lnTo>
                <a:lnTo>
                  <a:pt x="70300" y="12958"/>
                </a:lnTo>
                <a:lnTo>
                  <a:pt x="70679" y="16567"/>
                </a:lnTo>
                <a:lnTo>
                  <a:pt x="70932" y="20559"/>
                </a:lnTo>
                <a:lnTo>
                  <a:pt x="71101" y="24807"/>
                </a:lnTo>
                <a:lnTo>
                  <a:pt x="71338" y="37572"/>
                </a:lnTo>
                <a:lnTo>
                  <a:pt x="71424" y="55751"/>
                </a:lnTo>
                <a:lnTo>
                  <a:pt x="70635" y="59373"/>
                </a:lnTo>
                <a:lnTo>
                  <a:pt x="69315" y="62581"/>
                </a:lnTo>
                <a:lnTo>
                  <a:pt x="67641" y="65513"/>
                </a:lnTo>
                <a:lnTo>
                  <a:pt x="63665" y="73001"/>
                </a:lnTo>
                <a:lnTo>
                  <a:pt x="61493" y="77218"/>
                </a:lnTo>
                <a:lnTo>
                  <a:pt x="59252" y="80823"/>
                </a:lnTo>
                <a:lnTo>
                  <a:pt x="56964" y="84020"/>
                </a:lnTo>
                <a:lnTo>
                  <a:pt x="54644" y="86944"/>
                </a:lnTo>
                <a:lnTo>
                  <a:pt x="52305" y="90480"/>
                </a:lnTo>
                <a:lnTo>
                  <a:pt x="49951" y="94424"/>
                </a:lnTo>
                <a:lnTo>
                  <a:pt x="47588" y="98639"/>
                </a:lnTo>
                <a:lnTo>
                  <a:pt x="45219" y="101449"/>
                </a:lnTo>
                <a:lnTo>
                  <a:pt x="42846" y="103323"/>
                </a:lnTo>
                <a:lnTo>
                  <a:pt x="40470" y="104572"/>
                </a:lnTo>
                <a:lnTo>
                  <a:pt x="38093" y="106198"/>
                </a:lnTo>
                <a:lnTo>
                  <a:pt x="35714" y="108075"/>
                </a:lnTo>
                <a:lnTo>
                  <a:pt x="33334" y="110120"/>
                </a:lnTo>
                <a:lnTo>
                  <a:pt x="30954" y="111483"/>
                </a:lnTo>
                <a:lnTo>
                  <a:pt x="28573" y="112392"/>
                </a:lnTo>
                <a:lnTo>
                  <a:pt x="26193" y="112998"/>
                </a:lnTo>
                <a:lnTo>
                  <a:pt x="23812" y="113401"/>
                </a:lnTo>
                <a:lnTo>
                  <a:pt x="21431" y="113671"/>
                </a:lnTo>
                <a:lnTo>
                  <a:pt x="14287" y="1142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"/>
          <p:cNvSpPr/>
          <p:nvPr/>
        </p:nvSpPr>
        <p:spPr>
          <a:xfrm>
            <a:off x="871653" y="2115453"/>
            <a:ext cx="85486" cy="85152"/>
          </a:xfrm>
          <a:custGeom>
            <a:avLst/>
            <a:gdLst/>
            <a:ahLst/>
            <a:cxnLst/>
            <a:rect l="0" t="0" r="0" b="0"/>
            <a:pathLst>
              <a:path w="85486" h="85152">
                <a:moveTo>
                  <a:pt x="21316" y="0"/>
                </a:moveTo>
                <a:lnTo>
                  <a:pt x="21316" y="3790"/>
                </a:lnTo>
                <a:lnTo>
                  <a:pt x="20522" y="5699"/>
                </a:lnTo>
                <a:lnTo>
                  <a:pt x="19199" y="7765"/>
                </a:lnTo>
                <a:lnTo>
                  <a:pt x="17523" y="9936"/>
                </a:lnTo>
                <a:lnTo>
                  <a:pt x="16406" y="12176"/>
                </a:lnTo>
                <a:lnTo>
                  <a:pt x="15661" y="14463"/>
                </a:lnTo>
                <a:lnTo>
                  <a:pt x="15165" y="16781"/>
                </a:lnTo>
                <a:lnTo>
                  <a:pt x="14040" y="19119"/>
                </a:lnTo>
                <a:lnTo>
                  <a:pt x="12497" y="21471"/>
                </a:lnTo>
                <a:lnTo>
                  <a:pt x="10674" y="23833"/>
                </a:lnTo>
                <a:lnTo>
                  <a:pt x="8665" y="26993"/>
                </a:lnTo>
                <a:lnTo>
                  <a:pt x="6532" y="30687"/>
                </a:lnTo>
                <a:lnTo>
                  <a:pt x="4316" y="34736"/>
                </a:lnTo>
                <a:lnTo>
                  <a:pt x="2839" y="39021"/>
                </a:lnTo>
                <a:lnTo>
                  <a:pt x="1854" y="43464"/>
                </a:lnTo>
                <a:lnTo>
                  <a:pt x="1197" y="48013"/>
                </a:lnTo>
                <a:lnTo>
                  <a:pt x="760" y="51839"/>
                </a:lnTo>
                <a:lnTo>
                  <a:pt x="468" y="55183"/>
                </a:lnTo>
                <a:lnTo>
                  <a:pt x="273" y="58205"/>
                </a:lnTo>
                <a:lnTo>
                  <a:pt x="144" y="61806"/>
                </a:lnTo>
                <a:lnTo>
                  <a:pt x="0" y="70038"/>
                </a:lnTo>
                <a:lnTo>
                  <a:pt x="1549" y="73661"/>
                </a:lnTo>
                <a:lnTo>
                  <a:pt x="4169" y="76870"/>
                </a:lnTo>
                <a:lnTo>
                  <a:pt x="7503" y="79802"/>
                </a:lnTo>
                <a:lnTo>
                  <a:pt x="10520" y="81756"/>
                </a:lnTo>
                <a:lnTo>
                  <a:pt x="13325" y="83060"/>
                </a:lnTo>
                <a:lnTo>
                  <a:pt x="15988" y="83928"/>
                </a:lnTo>
                <a:lnTo>
                  <a:pt x="18558" y="84508"/>
                </a:lnTo>
                <a:lnTo>
                  <a:pt x="21065" y="84894"/>
                </a:lnTo>
                <a:lnTo>
                  <a:pt x="23529" y="85151"/>
                </a:lnTo>
                <a:lnTo>
                  <a:pt x="25966" y="84530"/>
                </a:lnTo>
                <a:lnTo>
                  <a:pt x="28385" y="83322"/>
                </a:lnTo>
                <a:lnTo>
                  <a:pt x="30791" y="81724"/>
                </a:lnTo>
                <a:lnTo>
                  <a:pt x="33983" y="79865"/>
                </a:lnTo>
                <a:lnTo>
                  <a:pt x="37698" y="77833"/>
                </a:lnTo>
                <a:lnTo>
                  <a:pt x="41762" y="75684"/>
                </a:lnTo>
                <a:lnTo>
                  <a:pt x="45265" y="73459"/>
                </a:lnTo>
                <a:lnTo>
                  <a:pt x="48395" y="71183"/>
                </a:lnTo>
                <a:lnTo>
                  <a:pt x="51275" y="68871"/>
                </a:lnTo>
                <a:lnTo>
                  <a:pt x="53988" y="66538"/>
                </a:lnTo>
                <a:lnTo>
                  <a:pt x="56591" y="64189"/>
                </a:lnTo>
                <a:lnTo>
                  <a:pt x="61600" y="59463"/>
                </a:lnTo>
                <a:lnTo>
                  <a:pt x="78454" y="42832"/>
                </a:lnTo>
                <a:lnTo>
                  <a:pt x="80839" y="40452"/>
                </a:lnTo>
                <a:lnTo>
                  <a:pt x="82429" y="37280"/>
                </a:lnTo>
                <a:lnTo>
                  <a:pt x="83489" y="33578"/>
                </a:lnTo>
                <a:lnTo>
                  <a:pt x="84196" y="29524"/>
                </a:lnTo>
                <a:lnTo>
                  <a:pt x="84667" y="26028"/>
                </a:lnTo>
                <a:lnTo>
                  <a:pt x="84981" y="22905"/>
                </a:lnTo>
                <a:lnTo>
                  <a:pt x="85485" y="15982"/>
                </a:lnTo>
                <a:lnTo>
                  <a:pt x="84733" y="14620"/>
                </a:lnTo>
                <a:lnTo>
                  <a:pt x="83438" y="12920"/>
                </a:lnTo>
                <a:lnTo>
                  <a:pt x="81780" y="10993"/>
                </a:lnTo>
                <a:lnTo>
                  <a:pt x="79882" y="9708"/>
                </a:lnTo>
                <a:lnTo>
                  <a:pt x="77822" y="8851"/>
                </a:lnTo>
                <a:lnTo>
                  <a:pt x="75656" y="8280"/>
                </a:lnTo>
                <a:lnTo>
                  <a:pt x="73417" y="7107"/>
                </a:lnTo>
                <a:lnTo>
                  <a:pt x="71131" y="5531"/>
                </a:lnTo>
                <a:lnTo>
                  <a:pt x="68814" y="3687"/>
                </a:lnTo>
                <a:lnTo>
                  <a:pt x="66475" y="2458"/>
                </a:lnTo>
                <a:lnTo>
                  <a:pt x="64122" y="1639"/>
                </a:lnTo>
                <a:lnTo>
                  <a:pt x="61759" y="1092"/>
                </a:lnTo>
                <a:lnTo>
                  <a:pt x="59391" y="728"/>
                </a:lnTo>
                <a:lnTo>
                  <a:pt x="57018" y="485"/>
                </a:lnTo>
                <a:lnTo>
                  <a:pt x="4989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8"/>
          <p:cNvSpPr/>
          <p:nvPr/>
        </p:nvSpPr>
        <p:spPr>
          <a:xfrm>
            <a:off x="3257550" y="4878224"/>
            <a:ext cx="3571876" cy="106911"/>
          </a:xfrm>
          <a:custGeom>
            <a:avLst/>
            <a:gdLst/>
            <a:ahLst/>
            <a:cxnLst/>
            <a:rect l="0" t="0" r="0" b="0"/>
            <a:pathLst>
              <a:path w="3571876" h="106911">
                <a:moveTo>
                  <a:pt x="0" y="14239"/>
                </a:moveTo>
                <a:lnTo>
                  <a:pt x="0" y="18029"/>
                </a:lnTo>
                <a:lnTo>
                  <a:pt x="794" y="19145"/>
                </a:lnTo>
                <a:lnTo>
                  <a:pt x="2117" y="19890"/>
                </a:lnTo>
                <a:lnTo>
                  <a:pt x="6151" y="21084"/>
                </a:lnTo>
                <a:lnTo>
                  <a:pt x="14434" y="21291"/>
                </a:lnTo>
                <a:lnTo>
                  <a:pt x="17560" y="22113"/>
                </a:lnTo>
                <a:lnTo>
                  <a:pt x="23151" y="25142"/>
                </a:lnTo>
                <a:lnTo>
                  <a:pt x="32514" y="27017"/>
                </a:lnTo>
                <a:lnTo>
                  <a:pt x="59903" y="29113"/>
                </a:lnTo>
                <a:lnTo>
                  <a:pt x="72661" y="32219"/>
                </a:lnTo>
                <a:lnTo>
                  <a:pt x="89439" y="34637"/>
                </a:lnTo>
                <a:lnTo>
                  <a:pt x="103780" y="37319"/>
                </a:lnTo>
                <a:lnTo>
                  <a:pt x="112049" y="39144"/>
                </a:lnTo>
                <a:lnTo>
                  <a:pt x="119149" y="41154"/>
                </a:lnTo>
                <a:lnTo>
                  <a:pt x="125470" y="43287"/>
                </a:lnTo>
                <a:lnTo>
                  <a:pt x="131272" y="45503"/>
                </a:lnTo>
                <a:lnTo>
                  <a:pt x="154606" y="48621"/>
                </a:lnTo>
                <a:lnTo>
                  <a:pt x="194661" y="51876"/>
                </a:lnTo>
                <a:lnTo>
                  <a:pt x="212722" y="54762"/>
                </a:lnTo>
                <a:lnTo>
                  <a:pt x="240741" y="57181"/>
                </a:lnTo>
                <a:lnTo>
                  <a:pt x="250187" y="58732"/>
                </a:lnTo>
                <a:lnTo>
                  <a:pt x="268357" y="61776"/>
                </a:lnTo>
                <a:lnTo>
                  <a:pt x="293561" y="64283"/>
                </a:lnTo>
                <a:lnTo>
                  <a:pt x="303657" y="65845"/>
                </a:lnTo>
                <a:lnTo>
                  <a:pt x="324665" y="68903"/>
                </a:lnTo>
                <a:lnTo>
                  <a:pt x="354342" y="71418"/>
                </a:lnTo>
                <a:lnTo>
                  <a:pt x="364022" y="72982"/>
                </a:lnTo>
                <a:lnTo>
                  <a:pt x="383244" y="76041"/>
                </a:lnTo>
                <a:lnTo>
                  <a:pt x="481287" y="79218"/>
                </a:lnTo>
                <a:lnTo>
                  <a:pt x="504947" y="82251"/>
                </a:lnTo>
                <a:lnTo>
                  <a:pt x="528692" y="86242"/>
                </a:lnTo>
                <a:lnTo>
                  <a:pt x="540580" y="88417"/>
                </a:lnTo>
                <a:lnTo>
                  <a:pt x="576273" y="91478"/>
                </a:lnTo>
                <a:lnTo>
                  <a:pt x="687212" y="92733"/>
                </a:lnTo>
                <a:lnTo>
                  <a:pt x="803783" y="92766"/>
                </a:lnTo>
                <a:lnTo>
                  <a:pt x="830312" y="94881"/>
                </a:lnTo>
                <a:lnTo>
                  <a:pt x="857977" y="97673"/>
                </a:lnTo>
                <a:lnTo>
                  <a:pt x="942245" y="100503"/>
                </a:lnTo>
                <a:lnTo>
                  <a:pt x="967786" y="103608"/>
                </a:lnTo>
                <a:lnTo>
                  <a:pt x="1078838" y="106910"/>
                </a:lnTo>
                <a:lnTo>
                  <a:pt x="1121608" y="104889"/>
                </a:lnTo>
                <a:lnTo>
                  <a:pt x="1150161" y="102120"/>
                </a:lnTo>
                <a:lnTo>
                  <a:pt x="1193011" y="99768"/>
                </a:lnTo>
                <a:lnTo>
                  <a:pt x="1207297" y="98227"/>
                </a:lnTo>
                <a:lnTo>
                  <a:pt x="1235871" y="95193"/>
                </a:lnTo>
                <a:lnTo>
                  <a:pt x="1337998" y="92908"/>
                </a:lnTo>
                <a:lnTo>
                  <a:pt x="1384398" y="90694"/>
                </a:lnTo>
                <a:lnTo>
                  <a:pt x="1413801" y="87879"/>
                </a:lnTo>
                <a:lnTo>
                  <a:pt x="1500923" y="85032"/>
                </a:lnTo>
                <a:lnTo>
                  <a:pt x="1532529" y="81926"/>
                </a:lnTo>
                <a:lnTo>
                  <a:pt x="1642997" y="78690"/>
                </a:lnTo>
                <a:lnTo>
                  <a:pt x="1813423" y="78491"/>
                </a:lnTo>
                <a:lnTo>
                  <a:pt x="1844719" y="76374"/>
                </a:lnTo>
                <a:lnTo>
                  <a:pt x="1876356" y="73583"/>
                </a:lnTo>
                <a:lnTo>
                  <a:pt x="1986446" y="71481"/>
                </a:lnTo>
                <a:lnTo>
                  <a:pt x="2096522" y="71358"/>
                </a:lnTo>
                <a:lnTo>
                  <a:pt x="2129291" y="69238"/>
                </a:lnTo>
                <a:lnTo>
                  <a:pt x="2161583" y="66446"/>
                </a:lnTo>
                <a:lnTo>
                  <a:pt x="2254930" y="63614"/>
                </a:lnTo>
                <a:lnTo>
                  <a:pt x="2284891" y="60508"/>
                </a:lnTo>
                <a:lnTo>
                  <a:pt x="2347840" y="56958"/>
                </a:lnTo>
                <a:lnTo>
                  <a:pt x="2362946" y="55409"/>
                </a:lnTo>
                <a:lnTo>
                  <a:pt x="2393223" y="52367"/>
                </a:lnTo>
                <a:lnTo>
                  <a:pt x="2440713" y="49861"/>
                </a:lnTo>
                <a:lnTo>
                  <a:pt x="2455817" y="48299"/>
                </a:lnTo>
                <a:lnTo>
                  <a:pt x="2485299" y="45241"/>
                </a:lnTo>
                <a:lnTo>
                  <a:pt x="2576596" y="42217"/>
                </a:lnTo>
                <a:lnTo>
                  <a:pt x="2621075" y="37952"/>
                </a:lnTo>
                <a:lnTo>
                  <a:pt x="2721728" y="35790"/>
                </a:lnTo>
                <a:lnTo>
                  <a:pt x="2764619" y="33580"/>
                </a:lnTo>
                <a:lnTo>
                  <a:pt x="2793201" y="30767"/>
                </a:lnTo>
                <a:lnTo>
                  <a:pt x="2836067" y="28390"/>
                </a:lnTo>
                <a:lnTo>
                  <a:pt x="2850355" y="26846"/>
                </a:lnTo>
                <a:lnTo>
                  <a:pt x="2878931" y="23808"/>
                </a:lnTo>
                <a:lnTo>
                  <a:pt x="2921000" y="21305"/>
                </a:lnTo>
                <a:lnTo>
                  <a:pt x="2933965" y="19743"/>
                </a:lnTo>
                <a:lnTo>
                  <a:pt x="2959747" y="16686"/>
                </a:lnTo>
                <a:lnTo>
                  <a:pt x="3001037" y="14171"/>
                </a:lnTo>
                <a:lnTo>
                  <a:pt x="3015104" y="12607"/>
                </a:lnTo>
                <a:lnTo>
                  <a:pt x="3043434" y="9548"/>
                </a:lnTo>
                <a:lnTo>
                  <a:pt x="3147602" y="7196"/>
                </a:lnTo>
                <a:lnTo>
                  <a:pt x="3207490" y="4998"/>
                </a:lnTo>
                <a:lnTo>
                  <a:pt x="3231332" y="2200"/>
                </a:lnTo>
                <a:lnTo>
                  <a:pt x="3342648" y="0"/>
                </a:lnTo>
                <a:lnTo>
                  <a:pt x="3428984" y="2078"/>
                </a:lnTo>
                <a:lnTo>
                  <a:pt x="3447249" y="4868"/>
                </a:lnTo>
                <a:lnTo>
                  <a:pt x="3488105" y="7698"/>
                </a:lnTo>
                <a:lnTo>
                  <a:pt x="3501306" y="10803"/>
                </a:lnTo>
                <a:lnTo>
                  <a:pt x="3528499" y="13787"/>
                </a:lnTo>
                <a:lnTo>
                  <a:pt x="3571875" y="142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9"/>
          <p:cNvSpPr/>
          <p:nvPr/>
        </p:nvSpPr>
        <p:spPr>
          <a:xfrm>
            <a:off x="1050218" y="1851316"/>
            <a:ext cx="164221" cy="435470"/>
          </a:xfrm>
          <a:custGeom>
            <a:avLst/>
            <a:gdLst/>
            <a:ahLst/>
            <a:cxnLst/>
            <a:rect l="0" t="0" r="0" b="0"/>
            <a:pathLst>
              <a:path w="164221" h="435470">
                <a:moveTo>
                  <a:pt x="7057" y="435469"/>
                </a:moveTo>
                <a:lnTo>
                  <a:pt x="7057" y="429323"/>
                </a:lnTo>
                <a:lnTo>
                  <a:pt x="6263" y="428992"/>
                </a:lnTo>
                <a:lnTo>
                  <a:pt x="1403" y="428461"/>
                </a:lnTo>
                <a:lnTo>
                  <a:pt x="0" y="428338"/>
                </a:lnTo>
                <a:lnTo>
                  <a:pt x="4840" y="423425"/>
                </a:lnTo>
                <a:lnTo>
                  <a:pt x="7031" y="421217"/>
                </a:lnTo>
                <a:lnTo>
                  <a:pt x="7056" y="414347"/>
                </a:lnTo>
                <a:lnTo>
                  <a:pt x="11966" y="409205"/>
                </a:lnTo>
                <a:lnTo>
                  <a:pt x="13207" y="407932"/>
                </a:lnTo>
                <a:lnTo>
                  <a:pt x="13759" y="405251"/>
                </a:lnTo>
                <a:lnTo>
                  <a:pt x="14196" y="392568"/>
                </a:lnTo>
                <a:lnTo>
                  <a:pt x="14198" y="389169"/>
                </a:lnTo>
                <a:lnTo>
                  <a:pt x="14993" y="387945"/>
                </a:lnTo>
                <a:lnTo>
                  <a:pt x="16316" y="387129"/>
                </a:lnTo>
                <a:lnTo>
                  <a:pt x="20351" y="385820"/>
                </a:lnTo>
                <a:lnTo>
                  <a:pt x="19889" y="384919"/>
                </a:lnTo>
                <a:lnTo>
                  <a:pt x="17258" y="381803"/>
                </a:lnTo>
                <a:lnTo>
                  <a:pt x="17033" y="380655"/>
                </a:lnTo>
                <a:lnTo>
                  <a:pt x="17676" y="379889"/>
                </a:lnTo>
                <a:lnTo>
                  <a:pt x="18899" y="379379"/>
                </a:lnTo>
                <a:lnTo>
                  <a:pt x="19714" y="378246"/>
                </a:lnTo>
                <a:lnTo>
                  <a:pt x="21281" y="371540"/>
                </a:lnTo>
                <a:lnTo>
                  <a:pt x="21326" y="367525"/>
                </a:lnTo>
                <a:lnTo>
                  <a:pt x="22126" y="366377"/>
                </a:lnTo>
                <a:lnTo>
                  <a:pt x="23453" y="365611"/>
                </a:lnTo>
                <a:lnTo>
                  <a:pt x="27494" y="364383"/>
                </a:lnTo>
                <a:lnTo>
                  <a:pt x="27825" y="363489"/>
                </a:lnTo>
                <a:lnTo>
                  <a:pt x="28449" y="355280"/>
                </a:lnTo>
                <a:lnTo>
                  <a:pt x="28488" y="336613"/>
                </a:lnTo>
                <a:lnTo>
                  <a:pt x="33398" y="330834"/>
                </a:lnTo>
                <a:lnTo>
                  <a:pt x="34639" y="329474"/>
                </a:lnTo>
                <a:lnTo>
                  <a:pt x="35191" y="326755"/>
                </a:lnTo>
                <a:lnTo>
                  <a:pt x="35627" y="314041"/>
                </a:lnTo>
                <a:lnTo>
                  <a:pt x="35632" y="307065"/>
                </a:lnTo>
                <a:lnTo>
                  <a:pt x="40541" y="302083"/>
                </a:lnTo>
                <a:lnTo>
                  <a:pt x="42689" y="299919"/>
                </a:lnTo>
                <a:lnTo>
                  <a:pt x="42773" y="292988"/>
                </a:lnTo>
                <a:lnTo>
                  <a:pt x="38983" y="292780"/>
                </a:lnTo>
                <a:lnTo>
                  <a:pt x="37866" y="291958"/>
                </a:lnTo>
                <a:lnTo>
                  <a:pt x="37121" y="290616"/>
                </a:lnTo>
                <a:lnTo>
                  <a:pt x="36625" y="288928"/>
                </a:lnTo>
                <a:lnTo>
                  <a:pt x="37088" y="287803"/>
                </a:lnTo>
                <a:lnTo>
                  <a:pt x="38190" y="287053"/>
                </a:lnTo>
                <a:lnTo>
                  <a:pt x="41870" y="285850"/>
                </a:lnTo>
                <a:lnTo>
                  <a:pt x="42172" y="284958"/>
                </a:lnTo>
                <a:lnTo>
                  <a:pt x="42507" y="281851"/>
                </a:lnTo>
                <a:lnTo>
                  <a:pt x="43391" y="280706"/>
                </a:lnTo>
                <a:lnTo>
                  <a:pt x="44773" y="279942"/>
                </a:lnTo>
                <a:lnTo>
                  <a:pt x="48903" y="278716"/>
                </a:lnTo>
                <a:lnTo>
                  <a:pt x="49242" y="277822"/>
                </a:lnTo>
                <a:lnTo>
                  <a:pt x="49912" y="271365"/>
                </a:lnTo>
                <a:lnTo>
                  <a:pt x="46125" y="267513"/>
                </a:lnTo>
                <a:lnTo>
                  <a:pt x="45802" y="266387"/>
                </a:lnTo>
                <a:lnTo>
                  <a:pt x="46381" y="265637"/>
                </a:lnTo>
                <a:lnTo>
                  <a:pt x="49712" y="264225"/>
                </a:lnTo>
                <a:lnTo>
                  <a:pt x="49901" y="257998"/>
                </a:lnTo>
                <a:lnTo>
                  <a:pt x="54825" y="252290"/>
                </a:lnTo>
                <a:lnTo>
                  <a:pt x="56976" y="249954"/>
                </a:lnTo>
                <a:lnTo>
                  <a:pt x="57037" y="246098"/>
                </a:lnTo>
                <a:lnTo>
                  <a:pt x="56252" y="244972"/>
                </a:lnTo>
                <a:lnTo>
                  <a:pt x="54935" y="244221"/>
                </a:lnTo>
                <a:lnTo>
                  <a:pt x="50007" y="242746"/>
                </a:lnTo>
                <a:lnTo>
                  <a:pt x="54846" y="237819"/>
                </a:lnTo>
                <a:lnTo>
                  <a:pt x="56078" y="236576"/>
                </a:lnTo>
                <a:lnTo>
                  <a:pt x="56625" y="233908"/>
                </a:lnTo>
                <a:lnTo>
                  <a:pt x="57062" y="220690"/>
                </a:lnTo>
                <a:lnTo>
                  <a:pt x="57063" y="210488"/>
                </a:lnTo>
                <a:lnTo>
                  <a:pt x="57857" y="209334"/>
                </a:lnTo>
                <a:lnTo>
                  <a:pt x="59180" y="208565"/>
                </a:lnTo>
                <a:lnTo>
                  <a:pt x="60856" y="208052"/>
                </a:lnTo>
                <a:lnTo>
                  <a:pt x="61973" y="206917"/>
                </a:lnTo>
                <a:lnTo>
                  <a:pt x="62717" y="205367"/>
                </a:lnTo>
                <a:lnTo>
                  <a:pt x="63913" y="200970"/>
                </a:lnTo>
                <a:lnTo>
                  <a:pt x="64202" y="188057"/>
                </a:lnTo>
                <a:lnTo>
                  <a:pt x="64207" y="178773"/>
                </a:lnTo>
                <a:lnTo>
                  <a:pt x="69116" y="173624"/>
                </a:lnTo>
                <a:lnTo>
                  <a:pt x="71057" y="171634"/>
                </a:lnTo>
                <a:lnTo>
                  <a:pt x="75056" y="171421"/>
                </a:lnTo>
                <a:lnTo>
                  <a:pt x="76202" y="170598"/>
                </a:lnTo>
                <a:lnTo>
                  <a:pt x="76966" y="169257"/>
                </a:lnTo>
                <a:lnTo>
                  <a:pt x="78405" y="164489"/>
                </a:lnTo>
                <a:lnTo>
                  <a:pt x="73567" y="159345"/>
                </a:lnTo>
                <a:lnTo>
                  <a:pt x="72336" y="158072"/>
                </a:lnTo>
                <a:lnTo>
                  <a:pt x="72801" y="157733"/>
                </a:lnTo>
                <a:lnTo>
                  <a:pt x="75435" y="157356"/>
                </a:lnTo>
                <a:lnTo>
                  <a:pt x="76455" y="156462"/>
                </a:lnTo>
                <a:lnTo>
                  <a:pt x="77135" y="155073"/>
                </a:lnTo>
                <a:lnTo>
                  <a:pt x="77588" y="153354"/>
                </a:lnTo>
                <a:lnTo>
                  <a:pt x="78684" y="152208"/>
                </a:lnTo>
                <a:lnTo>
                  <a:pt x="80208" y="151444"/>
                </a:lnTo>
                <a:lnTo>
                  <a:pt x="84566" y="150217"/>
                </a:lnTo>
                <a:lnTo>
                  <a:pt x="84923" y="149323"/>
                </a:lnTo>
                <a:lnTo>
                  <a:pt x="85610" y="143078"/>
                </a:lnTo>
                <a:lnTo>
                  <a:pt x="85638" y="128801"/>
                </a:lnTo>
                <a:lnTo>
                  <a:pt x="90548" y="123652"/>
                </a:lnTo>
                <a:lnTo>
                  <a:pt x="91789" y="122379"/>
                </a:lnTo>
                <a:lnTo>
                  <a:pt x="92341" y="119698"/>
                </a:lnTo>
                <a:lnTo>
                  <a:pt x="92756" y="114542"/>
                </a:lnTo>
                <a:lnTo>
                  <a:pt x="97686" y="109378"/>
                </a:lnTo>
                <a:lnTo>
                  <a:pt x="98930" y="108103"/>
                </a:lnTo>
                <a:lnTo>
                  <a:pt x="98468" y="107763"/>
                </a:lnTo>
                <a:lnTo>
                  <a:pt x="93688" y="107172"/>
                </a:lnTo>
                <a:lnTo>
                  <a:pt x="94180" y="106349"/>
                </a:lnTo>
                <a:lnTo>
                  <a:pt x="99012" y="100944"/>
                </a:lnTo>
                <a:lnTo>
                  <a:pt x="105996" y="93885"/>
                </a:lnTo>
                <a:lnTo>
                  <a:pt x="106354" y="92732"/>
                </a:lnTo>
                <a:lnTo>
                  <a:pt x="107042" y="82198"/>
                </a:lnTo>
                <a:lnTo>
                  <a:pt x="107845" y="80974"/>
                </a:lnTo>
                <a:lnTo>
                  <a:pt x="109174" y="80158"/>
                </a:lnTo>
                <a:lnTo>
                  <a:pt x="110854" y="79615"/>
                </a:lnTo>
                <a:lnTo>
                  <a:pt x="111973" y="78459"/>
                </a:lnTo>
                <a:lnTo>
                  <a:pt x="112720" y="76895"/>
                </a:lnTo>
                <a:lnTo>
                  <a:pt x="113918" y="72476"/>
                </a:lnTo>
                <a:lnTo>
                  <a:pt x="114205" y="60782"/>
                </a:lnTo>
                <a:lnTo>
                  <a:pt x="115002" y="59558"/>
                </a:lnTo>
                <a:lnTo>
                  <a:pt x="116327" y="58742"/>
                </a:lnTo>
                <a:lnTo>
                  <a:pt x="120363" y="57433"/>
                </a:lnTo>
                <a:lnTo>
                  <a:pt x="124855" y="53416"/>
                </a:lnTo>
                <a:lnTo>
                  <a:pt x="127420" y="50992"/>
                </a:lnTo>
                <a:lnTo>
                  <a:pt x="127781" y="49859"/>
                </a:lnTo>
                <a:lnTo>
                  <a:pt x="128473" y="39363"/>
                </a:lnTo>
                <a:lnTo>
                  <a:pt x="129276" y="38140"/>
                </a:lnTo>
                <a:lnTo>
                  <a:pt x="130605" y="37325"/>
                </a:lnTo>
                <a:lnTo>
                  <a:pt x="132285" y="36781"/>
                </a:lnTo>
                <a:lnTo>
                  <a:pt x="133405" y="35625"/>
                </a:lnTo>
                <a:lnTo>
                  <a:pt x="134151" y="34062"/>
                </a:lnTo>
                <a:lnTo>
                  <a:pt x="135349" y="29643"/>
                </a:lnTo>
                <a:lnTo>
                  <a:pt x="139349" y="25087"/>
                </a:lnTo>
                <a:lnTo>
                  <a:pt x="142486" y="21739"/>
                </a:lnTo>
                <a:lnTo>
                  <a:pt x="142780" y="14580"/>
                </a:lnTo>
                <a:lnTo>
                  <a:pt x="147696" y="14337"/>
                </a:lnTo>
                <a:lnTo>
                  <a:pt x="148938" y="14304"/>
                </a:lnTo>
                <a:lnTo>
                  <a:pt x="144147" y="14281"/>
                </a:lnTo>
                <a:lnTo>
                  <a:pt x="142788" y="14277"/>
                </a:lnTo>
                <a:lnTo>
                  <a:pt x="142788" y="10487"/>
                </a:lnTo>
                <a:lnTo>
                  <a:pt x="141995" y="9371"/>
                </a:lnTo>
                <a:lnTo>
                  <a:pt x="140672" y="8627"/>
                </a:lnTo>
                <a:lnTo>
                  <a:pt x="137085" y="7800"/>
                </a:lnTo>
                <a:lnTo>
                  <a:pt x="132845" y="7432"/>
                </a:lnTo>
                <a:lnTo>
                  <a:pt x="128882" y="7164"/>
                </a:lnTo>
                <a:lnTo>
                  <a:pt x="128511" y="13984"/>
                </a:lnTo>
                <a:lnTo>
                  <a:pt x="123593" y="14219"/>
                </a:lnTo>
                <a:lnTo>
                  <a:pt x="119682" y="14266"/>
                </a:lnTo>
                <a:lnTo>
                  <a:pt x="104365" y="14277"/>
                </a:lnTo>
                <a:lnTo>
                  <a:pt x="102885" y="15070"/>
                </a:lnTo>
                <a:lnTo>
                  <a:pt x="101899" y="16392"/>
                </a:lnTo>
                <a:lnTo>
                  <a:pt x="101241" y="18067"/>
                </a:lnTo>
                <a:lnTo>
                  <a:pt x="100009" y="19183"/>
                </a:lnTo>
                <a:lnTo>
                  <a:pt x="98394" y="19928"/>
                </a:lnTo>
                <a:lnTo>
                  <a:pt x="96523" y="20424"/>
                </a:lnTo>
                <a:lnTo>
                  <a:pt x="96070" y="20754"/>
                </a:lnTo>
                <a:lnTo>
                  <a:pt x="96561" y="20975"/>
                </a:lnTo>
                <a:lnTo>
                  <a:pt x="97683" y="21122"/>
                </a:lnTo>
                <a:lnTo>
                  <a:pt x="97637" y="21220"/>
                </a:lnTo>
                <a:lnTo>
                  <a:pt x="92519" y="21399"/>
                </a:lnTo>
                <a:lnTo>
                  <a:pt x="89226" y="21408"/>
                </a:lnTo>
                <a:lnTo>
                  <a:pt x="88030" y="22205"/>
                </a:lnTo>
                <a:lnTo>
                  <a:pt x="87233" y="23528"/>
                </a:lnTo>
                <a:lnTo>
                  <a:pt x="86701" y="25204"/>
                </a:lnTo>
                <a:lnTo>
                  <a:pt x="85553" y="26321"/>
                </a:lnTo>
                <a:lnTo>
                  <a:pt x="83994" y="27065"/>
                </a:lnTo>
                <a:lnTo>
                  <a:pt x="79581" y="28261"/>
                </a:lnTo>
                <a:lnTo>
                  <a:pt x="74744" y="30539"/>
                </a:lnTo>
                <a:lnTo>
                  <a:pt x="66288" y="34676"/>
                </a:lnTo>
                <a:lnTo>
                  <a:pt x="63015" y="35241"/>
                </a:lnTo>
                <a:lnTo>
                  <a:pt x="58239" y="35604"/>
                </a:lnTo>
                <a:lnTo>
                  <a:pt x="57847" y="36428"/>
                </a:lnTo>
                <a:lnTo>
                  <a:pt x="57412" y="39457"/>
                </a:lnTo>
                <a:lnTo>
                  <a:pt x="56502" y="40582"/>
                </a:lnTo>
                <a:lnTo>
                  <a:pt x="55101" y="41332"/>
                </a:lnTo>
                <a:lnTo>
                  <a:pt x="50943" y="42536"/>
                </a:lnTo>
                <a:lnTo>
                  <a:pt x="46430" y="42745"/>
                </a:lnTo>
                <a:lnTo>
                  <a:pt x="43859" y="42807"/>
                </a:lnTo>
                <a:lnTo>
                  <a:pt x="43498" y="43608"/>
                </a:lnTo>
                <a:lnTo>
                  <a:pt x="43097" y="46615"/>
                </a:lnTo>
                <a:lnTo>
                  <a:pt x="42196" y="47734"/>
                </a:lnTo>
                <a:lnTo>
                  <a:pt x="40802" y="48480"/>
                </a:lnTo>
                <a:lnTo>
                  <a:pt x="35659" y="49964"/>
                </a:lnTo>
                <a:lnTo>
                  <a:pt x="42689" y="49971"/>
                </a:lnTo>
                <a:lnTo>
                  <a:pt x="48919" y="43825"/>
                </a:lnTo>
                <a:lnTo>
                  <a:pt x="51591" y="43274"/>
                </a:lnTo>
                <a:lnTo>
                  <a:pt x="56743" y="42858"/>
                </a:lnTo>
                <a:lnTo>
                  <a:pt x="60761" y="39051"/>
                </a:lnTo>
                <a:lnTo>
                  <a:pt x="62703" y="37932"/>
                </a:lnTo>
                <a:lnTo>
                  <a:pt x="66978" y="36688"/>
                </a:lnTo>
                <a:lnTo>
                  <a:pt x="71524" y="36136"/>
                </a:lnTo>
                <a:lnTo>
                  <a:pt x="73848" y="35989"/>
                </a:lnTo>
                <a:lnTo>
                  <a:pt x="76190" y="35097"/>
                </a:lnTo>
                <a:lnTo>
                  <a:pt x="80910" y="31992"/>
                </a:lnTo>
                <a:lnTo>
                  <a:pt x="85653" y="30082"/>
                </a:lnTo>
                <a:lnTo>
                  <a:pt x="91374" y="28857"/>
                </a:lnTo>
                <a:lnTo>
                  <a:pt x="96157" y="24855"/>
                </a:lnTo>
                <a:lnTo>
                  <a:pt x="98207" y="23709"/>
                </a:lnTo>
                <a:lnTo>
                  <a:pt x="102601" y="22435"/>
                </a:lnTo>
                <a:lnTo>
                  <a:pt x="107200" y="19754"/>
                </a:lnTo>
                <a:lnTo>
                  <a:pt x="112828" y="15359"/>
                </a:lnTo>
                <a:lnTo>
                  <a:pt x="115714" y="14758"/>
                </a:lnTo>
                <a:lnTo>
                  <a:pt x="117595" y="14598"/>
                </a:lnTo>
                <a:lnTo>
                  <a:pt x="119643" y="13698"/>
                </a:lnTo>
                <a:lnTo>
                  <a:pt x="124035" y="10583"/>
                </a:lnTo>
                <a:lnTo>
                  <a:pt x="127178" y="8159"/>
                </a:lnTo>
                <a:lnTo>
                  <a:pt x="132146" y="7592"/>
                </a:lnTo>
                <a:lnTo>
                  <a:pt x="140686" y="7228"/>
                </a:lnTo>
                <a:lnTo>
                  <a:pt x="143971" y="5063"/>
                </a:lnTo>
                <a:lnTo>
                  <a:pt x="148754" y="1000"/>
                </a:lnTo>
                <a:lnTo>
                  <a:pt x="151525" y="444"/>
                </a:lnTo>
                <a:lnTo>
                  <a:pt x="155979" y="87"/>
                </a:lnTo>
                <a:lnTo>
                  <a:pt x="160975" y="17"/>
                </a:lnTo>
                <a:lnTo>
                  <a:pt x="159338" y="8"/>
                </a:lnTo>
                <a:lnTo>
                  <a:pt x="164213" y="0"/>
                </a:lnTo>
                <a:lnTo>
                  <a:pt x="164220" y="17765"/>
                </a:lnTo>
                <a:lnTo>
                  <a:pt x="163426" y="19775"/>
                </a:lnTo>
                <a:lnTo>
                  <a:pt x="159310" y="26394"/>
                </a:lnTo>
                <a:lnTo>
                  <a:pt x="158069" y="31032"/>
                </a:lnTo>
                <a:lnTo>
                  <a:pt x="158532" y="33379"/>
                </a:lnTo>
                <a:lnTo>
                  <a:pt x="162181" y="40472"/>
                </a:lnTo>
                <a:lnTo>
                  <a:pt x="163314" y="45221"/>
                </a:lnTo>
                <a:lnTo>
                  <a:pt x="163951" y="56143"/>
                </a:lnTo>
                <a:lnTo>
                  <a:pt x="164167" y="69141"/>
                </a:lnTo>
                <a:lnTo>
                  <a:pt x="164220" y="1784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0"/>
          <p:cNvSpPr/>
          <p:nvPr/>
        </p:nvSpPr>
        <p:spPr>
          <a:xfrm>
            <a:off x="1135856" y="1608595"/>
            <a:ext cx="85726" cy="178472"/>
          </a:xfrm>
          <a:custGeom>
            <a:avLst/>
            <a:gdLst/>
            <a:ahLst/>
            <a:cxnLst/>
            <a:rect l="0" t="0" r="0" b="0"/>
            <a:pathLst>
              <a:path w="85726" h="178472">
                <a:moveTo>
                  <a:pt x="0" y="0"/>
                </a:moveTo>
                <a:lnTo>
                  <a:pt x="0" y="13198"/>
                </a:lnTo>
                <a:lnTo>
                  <a:pt x="2117" y="15913"/>
                </a:lnTo>
                <a:lnTo>
                  <a:pt x="3793" y="17747"/>
                </a:lnTo>
                <a:lnTo>
                  <a:pt x="4910" y="20557"/>
                </a:lnTo>
                <a:lnTo>
                  <a:pt x="5654" y="24016"/>
                </a:lnTo>
                <a:lnTo>
                  <a:pt x="6151" y="27909"/>
                </a:lnTo>
                <a:lnTo>
                  <a:pt x="7276" y="31297"/>
                </a:lnTo>
                <a:lnTo>
                  <a:pt x="8819" y="34349"/>
                </a:lnTo>
                <a:lnTo>
                  <a:pt x="10642" y="37177"/>
                </a:lnTo>
                <a:lnTo>
                  <a:pt x="12651" y="40649"/>
                </a:lnTo>
                <a:lnTo>
                  <a:pt x="17000" y="48737"/>
                </a:lnTo>
                <a:lnTo>
                  <a:pt x="19271" y="52321"/>
                </a:lnTo>
                <a:lnTo>
                  <a:pt x="21578" y="55504"/>
                </a:lnTo>
                <a:lnTo>
                  <a:pt x="23911" y="58419"/>
                </a:lnTo>
                <a:lnTo>
                  <a:pt x="26259" y="61949"/>
                </a:lnTo>
                <a:lnTo>
                  <a:pt x="28619" y="65889"/>
                </a:lnTo>
                <a:lnTo>
                  <a:pt x="30986" y="70102"/>
                </a:lnTo>
                <a:lnTo>
                  <a:pt x="33357" y="73703"/>
                </a:lnTo>
                <a:lnTo>
                  <a:pt x="35732" y="76898"/>
                </a:lnTo>
                <a:lnTo>
                  <a:pt x="38109" y="79821"/>
                </a:lnTo>
                <a:lnTo>
                  <a:pt x="39693" y="83355"/>
                </a:lnTo>
                <a:lnTo>
                  <a:pt x="40750" y="87298"/>
                </a:lnTo>
                <a:lnTo>
                  <a:pt x="41454" y="91513"/>
                </a:lnTo>
                <a:lnTo>
                  <a:pt x="42718" y="95117"/>
                </a:lnTo>
                <a:lnTo>
                  <a:pt x="44353" y="98312"/>
                </a:lnTo>
                <a:lnTo>
                  <a:pt x="46238" y="101236"/>
                </a:lnTo>
                <a:lnTo>
                  <a:pt x="48288" y="104771"/>
                </a:lnTo>
                <a:lnTo>
                  <a:pt x="52682" y="112930"/>
                </a:lnTo>
                <a:lnTo>
                  <a:pt x="54172" y="116533"/>
                </a:lnTo>
                <a:lnTo>
                  <a:pt x="55164" y="119729"/>
                </a:lnTo>
                <a:lnTo>
                  <a:pt x="55826" y="122652"/>
                </a:lnTo>
                <a:lnTo>
                  <a:pt x="57061" y="126187"/>
                </a:lnTo>
                <a:lnTo>
                  <a:pt x="58679" y="130131"/>
                </a:lnTo>
                <a:lnTo>
                  <a:pt x="60550" y="134346"/>
                </a:lnTo>
                <a:lnTo>
                  <a:pt x="62592" y="137950"/>
                </a:lnTo>
                <a:lnTo>
                  <a:pt x="64747" y="141145"/>
                </a:lnTo>
                <a:lnTo>
                  <a:pt x="66977" y="144069"/>
                </a:lnTo>
                <a:lnTo>
                  <a:pt x="69258" y="146811"/>
                </a:lnTo>
                <a:lnTo>
                  <a:pt x="71572" y="149432"/>
                </a:lnTo>
                <a:lnTo>
                  <a:pt x="73909" y="151973"/>
                </a:lnTo>
                <a:lnTo>
                  <a:pt x="75466" y="154460"/>
                </a:lnTo>
                <a:lnTo>
                  <a:pt x="77197" y="159339"/>
                </a:lnTo>
                <a:lnTo>
                  <a:pt x="77966" y="164151"/>
                </a:lnTo>
                <a:lnTo>
                  <a:pt x="78171" y="166545"/>
                </a:lnTo>
                <a:lnTo>
                  <a:pt x="79102" y="168934"/>
                </a:lnTo>
                <a:lnTo>
                  <a:pt x="80516" y="171320"/>
                </a:lnTo>
                <a:lnTo>
                  <a:pt x="85725" y="1784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1"/>
          <p:cNvSpPr/>
          <p:nvPr/>
        </p:nvSpPr>
        <p:spPr>
          <a:xfrm>
            <a:off x="1092994" y="1551484"/>
            <a:ext cx="92870" cy="135639"/>
          </a:xfrm>
          <a:custGeom>
            <a:avLst/>
            <a:gdLst/>
            <a:ahLst/>
            <a:cxnLst/>
            <a:rect l="0" t="0" r="0" b="0"/>
            <a:pathLst>
              <a:path w="92870" h="135639">
                <a:moveTo>
                  <a:pt x="0" y="135638"/>
                </a:moveTo>
                <a:lnTo>
                  <a:pt x="0" y="125004"/>
                </a:lnTo>
                <a:lnTo>
                  <a:pt x="794" y="122996"/>
                </a:lnTo>
                <a:lnTo>
                  <a:pt x="2116" y="120865"/>
                </a:lnTo>
                <a:lnTo>
                  <a:pt x="3792" y="118650"/>
                </a:lnTo>
                <a:lnTo>
                  <a:pt x="4909" y="116381"/>
                </a:lnTo>
                <a:lnTo>
                  <a:pt x="5654" y="114075"/>
                </a:lnTo>
                <a:lnTo>
                  <a:pt x="6150" y="111744"/>
                </a:lnTo>
                <a:lnTo>
                  <a:pt x="7275" y="108604"/>
                </a:lnTo>
                <a:lnTo>
                  <a:pt x="8819" y="104924"/>
                </a:lnTo>
                <a:lnTo>
                  <a:pt x="10642" y="100884"/>
                </a:lnTo>
                <a:lnTo>
                  <a:pt x="13444" y="96605"/>
                </a:lnTo>
                <a:lnTo>
                  <a:pt x="16900" y="92165"/>
                </a:lnTo>
                <a:lnTo>
                  <a:pt x="20792" y="87619"/>
                </a:lnTo>
                <a:lnTo>
                  <a:pt x="24180" y="83795"/>
                </a:lnTo>
                <a:lnTo>
                  <a:pt x="30061" y="77431"/>
                </a:lnTo>
                <a:lnTo>
                  <a:pt x="32741" y="73831"/>
                </a:lnTo>
                <a:lnTo>
                  <a:pt x="35321" y="69844"/>
                </a:lnTo>
                <a:lnTo>
                  <a:pt x="37835" y="65600"/>
                </a:lnTo>
                <a:lnTo>
                  <a:pt x="40304" y="61184"/>
                </a:lnTo>
                <a:lnTo>
                  <a:pt x="45165" y="52047"/>
                </a:lnTo>
                <a:lnTo>
                  <a:pt x="47572" y="48182"/>
                </a:lnTo>
                <a:lnTo>
                  <a:pt x="49971" y="44813"/>
                </a:lnTo>
                <a:lnTo>
                  <a:pt x="52364" y="41773"/>
                </a:lnTo>
                <a:lnTo>
                  <a:pt x="54753" y="38954"/>
                </a:lnTo>
                <a:lnTo>
                  <a:pt x="57139" y="36281"/>
                </a:lnTo>
                <a:lnTo>
                  <a:pt x="61908" y="31196"/>
                </a:lnTo>
                <a:lnTo>
                  <a:pt x="73818" y="19071"/>
                </a:lnTo>
                <a:lnTo>
                  <a:pt x="80962" y="11908"/>
                </a:lnTo>
                <a:lnTo>
                  <a:pt x="82550" y="9525"/>
                </a:lnTo>
                <a:lnTo>
                  <a:pt x="83608" y="7143"/>
                </a:lnTo>
                <a:lnTo>
                  <a:pt x="84313" y="4762"/>
                </a:lnTo>
                <a:lnTo>
                  <a:pt x="85578" y="3175"/>
                </a:lnTo>
                <a:lnTo>
                  <a:pt x="87214" y="2117"/>
                </a:lnTo>
                <a:lnTo>
                  <a:pt x="9286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2"/>
          <p:cNvSpPr/>
          <p:nvPr/>
        </p:nvSpPr>
        <p:spPr>
          <a:xfrm>
            <a:off x="1236171" y="1573231"/>
            <a:ext cx="92568" cy="105335"/>
          </a:xfrm>
          <a:custGeom>
            <a:avLst/>
            <a:gdLst/>
            <a:ahLst/>
            <a:cxnLst/>
            <a:rect l="0" t="0" r="0" b="0"/>
            <a:pathLst>
              <a:path w="92568" h="105335">
                <a:moveTo>
                  <a:pt x="13985" y="71058"/>
                </a:moveTo>
                <a:lnTo>
                  <a:pt x="17778" y="71058"/>
                </a:lnTo>
                <a:lnTo>
                  <a:pt x="18895" y="70265"/>
                </a:lnTo>
                <a:lnTo>
                  <a:pt x="19639" y="68943"/>
                </a:lnTo>
                <a:lnTo>
                  <a:pt x="20136" y="67268"/>
                </a:lnTo>
                <a:lnTo>
                  <a:pt x="21261" y="66152"/>
                </a:lnTo>
                <a:lnTo>
                  <a:pt x="22804" y="65408"/>
                </a:lnTo>
                <a:lnTo>
                  <a:pt x="24627" y="64912"/>
                </a:lnTo>
                <a:lnTo>
                  <a:pt x="25842" y="63788"/>
                </a:lnTo>
                <a:lnTo>
                  <a:pt x="26653" y="62245"/>
                </a:lnTo>
                <a:lnTo>
                  <a:pt x="27193" y="60424"/>
                </a:lnTo>
                <a:lnTo>
                  <a:pt x="27553" y="58416"/>
                </a:lnTo>
                <a:lnTo>
                  <a:pt x="27793" y="56285"/>
                </a:lnTo>
                <a:lnTo>
                  <a:pt x="27953" y="54070"/>
                </a:lnTo>
                <a:lnTo>
                  <a:pt x="28853" y="51801"/>
                </a:lnTo>
                <a:lnTo>
                  <a:pt x="30247" y="49495"/>
                </a:lnTo>
                <a:lnTo>
                  <a:pt x="31970" y="47164"/>
                </a:lnTo>
                <a:lnTo>
                  <a:pt x="33119" y="44817"/>
                </a:lnTo>
                <a:lnTo>
                  <a:pt x="33885" y="42459"/>
                </a:lnTo>
                <a:lnTo>
                  <a:pt x="34395" y="40094"/>
                </a:lnTo>
                <a:lnTo>
                  <a:pt x="34736" y="37724"/>
                </a:lnTo>
                <a:lnTo>
                  <a:pt x="34963" y="35351"/>
                </a:lnTo>
                <a:lnTo>
                  <a:pt x="35114" y="32976"/>
                </a:lnTo>
                <a:lnTo>
                  <a:pt x="35215" y="30599"/>
                </a:lnTo>
                <a:lnTo>
                  <a:pt x="35327" y="25843"/>
                </a:lnTo>
                <a:lnTo>
                  <a:pt x="34563" y="23464"/>
                </a:lnTo>
                <a:lnTo>
                  <a:pt x="33260" y="21085"/>
                </a:lnTo>
                <a:lnTo>
                  <a:pt x="31598" y="18706"/>
                </a:lnTo>
                <a:lnTo>
                  <a:pt x="30489" y="16327"/>
                </a:lnTo>
                <a:lnTo>
                  <a:pt x="29750" y="13947"/>
                </a:lnTo>
                <a:lnTo>
                  <a:pt x="28565" y="8219"/>
                </a:lnTo>
                <a:lnTo>
                  <a:pt x="26286" y="5320"/>
                </a:lnTo>
                <a:lnTo>
                  <a:pt x="24567" y="3437"/>
                </a:lnTo>
                <a:lnTo>
                  <a:pt x="22627" y="2181"/>
                </a:lnTo>
                <a:lnTo>
                  <a:pt x="20540" y="1344"/>
                </a:lnTo>
                <a:lnTo>
                  <a:pt x="15280" y="0"/>
                </a:lnTo>
                <a:lnTo>
                  <a:pt x="14055" y="683"/>
                </a:lnTo>
                <a:lnTo>
                  <a:pt x="12444" y="1932"/>
                </a:lnTo>
                <a:lnTo>
                  <a:pt x="10577" y="3558"/>
                </a:lnTo>
                <a:lnTo>
                  <a:pt x="9331" y="5434"/>
                </a:lnTo>
                <a:lnTo>
                  <a:pt x="8501" y="7479"/>
                </a:lnTo>
                <a:lnTo>
                  <a:pt x="7948" y="9635"/>
                </a:lnTo>
                <a:lnTo>
                  <a:pt x="7579" y="11866"/>
                </a:lnTo>
                <a:lnTo>
                  <a:pt x="7333" y="14146"/>
                </a:lnTo>
                <a:lnTo>
                  <a:pt x="7169" y="16459"/>
                </a:lnTo>
                <a:lnTo>
                  <a:pt x="6266" y="18795"/>
                </a:lnTo>
                <a:lnTo>
                  <a:pt x="4871" y="21145"/>
                </a:lnTo>
                <a:lnTo>
                  <a:pt x="3146" y="23505"/>
                </a:lnTo>
                <a:lnTo>
                  <a:pt x="1997" y="26665"/>
                </a:lnTo>
                <a:lnTo>
                  <a:pt x="1230" y="30358"/>
                </a:lnTo>
                <a:lnTo>
                  <a:pt x="719" y="34406"/>
                </a:lnTo>
                <a:lnTo>
                  <a:pt x="379" y="38691"/>
                </a:lnTo>
                <a:lnTo>
                  <a:pt x="152" y="43135"/>
                </a:lnTo>
                <a:lnTo>
                  <a:pt x="0" y="47683"/>
                </a:lnTo>
                <a:lnTo>
                  <a:pt x="693" y="51509"/>
                </a:lnTo>
                <a:lnTo>
                  <a:pt x="1949" y="54852"/>
                </a:lnTo>
                <a:lnTo>
                  <a:pt x="3580" y="57875"/>
                </a:lnTo>
                <a:lnTo>
                  <a:pt x="4667" y="61476"/>
                </a:lnTo>
                <a:lnTo>
                  <a:pt x="5392" y="65463"/>
                </a:lnTo>
                <a:lnTo>
                  <a:pt x="5875" y="69708"/>
                </a:lnTo>
                <a:lnTo>
                  <a:pt x="6991" y="73331"/>
                </a:lnTo>
                <a:lnTo>
                  <a:pt x="8529" y="76539"/>
                </a:lnTo>
                <a:lnTo>
                  <a:pt x="10347" y="79471"/>
                </a:lnTo>
                <a:lnTo>
                  <a:pt x="11560" y="82220"/>
                </a:lnTo>
                <a:lnTo>
                  <a:pt x="12368" y="84845"/>
                </a:lnTo>
                <a:lnTo>
                  <a:pt x="12907" y="87388"/>
                </a:lnTo>
                <a:lnTo>
                  <a:pt x="14061" y="89877"/>
                </a:lnTo>
                <a:lnTo>
                  <a:pt x="15623" y="92329"/>
                </a:lnTo>
                <a:lnTo>
                  <a:pt x="17458" y="94757"/>
                </a:lnTo>
                <a:lnTo>
                  <a:pt x="19476" y="97169"/>
                </a:lnTo>
                <a:lnTo>
                  <a:pt x="21614" y="99570"/>
                </a:lnTo>
                <a:lnTo>
                  <a:pt x="23834" y="101964"/>
                </a:lnTo>
                <a:lnTo>
                  <a:pt x="26107" y="103560"/>
                </a:lnTo>
                <a:lnTo>
                  <a:pt x="28416" y="104624"/>
                </a:lnTo>
                <a:lnTo>
                  <a:pt x="30750" y="105334"/>
                </a:lnTo>
                <a:lnTo>
                  <a:pt x="33893" y="105013"/>
                </a:lnTo>
                <a:lnTo>
                  <a:pt x="37576" y="104007"/>
                </a:lnTo>
                <a:lnTo>
                  <a:pt x="41619" y="102542"/>
                </a:lnTo>
                <a:lnTo>
                  <a:pt x="45107" y="101566"/>
                </a:lnTo>
                <a:lnTo>
                  <a:pt x="48227" y="100915"/>
                </a:lnTo>
                <a:lnTo>
                  <a:pt x="51101" y="100481"/>
                </a:lnTo>
                <a:lnTo>
                  <a:pt x="53810" y="100192"/>
                </a:lnTo>
                <a:lnTo>
                  <a:pt x="56410" y="99999"/>
                </a:lnTo>
                <a:lnTo>
                  <a:pt x="58937" y="99871"/>
                </a:lnTo>
                <a:lnTo>
                  <a:pt x="61416" y="98992"/>
                </a:lnTo>
                <a:lnTo>
                  <a:pt x="63862" y="97613"/>
                </a:lnTo>
                <a:lnTo>
                  <a:pt x="66286" y="95900"/>
                </a:lnTo>
                <a:lnTo>
                  <a:pt x="68696" y="93965"/>
                </a:lnTo>
                <a:lnTo>
                  <a:pt x="71097" y="91882"/>
                </a:lnTo>
                <a:lnTo>
                  <a:pt x="73491" y="89700"/>
                </a:lnTo>
                <a:lnTo>
                  <a:pt x="78268" y="85160"/>
                </a:lnTo>
                <a:lnTo>
                  <a:pt x="87802" y="75783"/>
                </a:lnTo>
                <a:lnTo>
                  <a:pt x="89390" y="73415"/>
                </a:lnTo>
                <a:lnTo>
                  <a:pt x="90449" y="71043"/>
                </a:lnTo>
                <a:lnTo>
                  <a:pt x="92567" y="639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3"/>
          <p:cNvSpPr/>
          <p:nvPr/>
        </p:nvSpPr>
        <p:spPr>
          <a:xfrm>
            <a:off x="1328738" y="1416283"/>
            <a:ext cx="213100" cy="220501"/>
          </a:xfrm>
          <a:custGeom>
            <a:avLst/>
            <a:gdLst/>
            <a:ahLst/>
            <a:cxnLst/>
            <a:rect l="0" t="0" r="0" b="0"/>
            <a:pathLst>
              <a:path w="213100" h="220501">
                <a:moveTo>
                  <a:pt x="0" y="128062"/>
                </a:moveTo>
                <a:lnTo>
                  <a:pt x="0" y="134907"/>
                </a:lnTo>
                <a:lnTo>
                  <a:pt x="3792" y="138904"/>
                </a:lnTo>
                <a:lnTo>
                  <a:pt x="4909" y="141636"/>
                </a:lnTo>
                <a:lnTo>
                  <a:pt x="5654" y="145043"/>
                </a:lnTo>
                <a:lnTo>
                  <a:pt x="6150" y="148902"/>
                </a:lnTo>
                <a:lnTo>
                  <a:pt x="7275" y="152267"/>
                </a:lnTo>
                <a:lnTo>
                  <a:pt x="10641" y="158121"/>
                </a:lnTo>
                <a:lnTo>
                  <a:pt x="12650" y="161586"/>
                </a:lnTo>
                <a:lnTo>
                  <a:pt x="16999" y="169666"/>
                </a:lnTo>
                <a:lnTo>
                  <a:pt x="21578" y="176430"/>
                </a:lnTo>
                <a:lnTo>
                  <a:pt x="23910" y="179345"/>
                </a:lnTo>
                <a:lnTo>
                  <a:pt x="26501" y="184698"/>
                </a:lnTo>
                <a:lnTo>
                  <a:pt x="27193" y="187236"/>
                </a:lnTo>
                <a:lnTo>
                  <a:pt x="28447" y="188928"/>
                </a:lnTo>
                <a:lnTo>
                  <a:pt x="30077" y="190056"/>
                </a:lnTo>
                <a:lnTo>
                  <a:pt x="31957" y="190808"/>
                </a:lnTo>
                <a:lnTo>
                  <a:pt x="38396" y="195656"/>
                </a:lnTo>
                <a:lnTo>
                  <a:pt x="41539" y="198326"/>
                </a:lnTo>
                <a:lnTo>
                  <a:pt x="41980" y="199494"/>
                </a:lnTo>
                <a:lnTo>
                  <a:pt x="42470" y="202907"/>
                </a:lnTo>
                <a:lnTo>
                  <a:pt x="43394" y="204135"/>
                </a:lnTo>
                <a:lnTo>
                  <a:pt x="44804" y="204953"/>
                </a:lnTo>
                <a:lnTo>
                  <a:pt x="46538" y="205499"/>
                </a:lnTo>
                <a:lnTo>
                  <a:pt x="46900" y="205069"/>
                </a:lnTo>
                <a:lnTo>
                  <a:pt x="46348" y="203989"/>
                </a:lnTo>
                <a:lnTo>
                  <a:pt x="43551" y="200347"/>
                </a:lnTo>
                <a:lnTo>
                  <a:pt x="43168" y="197734"/>
                </a:lnTo>
                <a:lnTo>
                  <a:pt x="42953" y="191803"/>
                </a:lnTo>
                <a:lnTo>
                  <a:pt x="42923" y="189593"/>
                </a:lnTo>
                <a:lnTo>
                  <a:pt x="42109" y="187327"/>
                </a:lnTo>
                <a:lnTo>
                  <a:pt x="39088" y="182693"/>
                </a:lnTo>
                <a:lnTo>
                  <a:pt x="35099" y="175874"/>
                </a:lnTo>
                <a:lnTo>
                  <a:pt x="32924" y="171835"/>
                </a:lnTo>
                <a:lnTo>
                  <a:pt x="30508" y="165232"/>
                </a:lnTo>
                <a:lnTo>
                  <a:pt x="28640" y="158860"/>
                </a:lnTo>
                <a:lnTo>
                  <a:pt x="27031" y="154940"/>
                </a:lnTo>
                <a:lnTo>
                  <a:pt x="25164" y="150740"/>
                </a:lnTo>
                <a:lnTo>
                  <a:pt x="23090" y="143958"/>
                </a:lnTo>
                <a:lnTo>
                  <a:pt x="22537" y="141039"/>
                </a:lnTo>
                <a:lnTo>
                  <a:pt x="19806" y="135681"/>
                </a:lnTo>
                <a:lnTo>
                  <a:pt x="15377" y="129567"/>
                </a:lnTo>
                <a:lnTo>
                  <a:pt x="14771" y="126616"/>
                </a:lnTo>
                <a:lnTo>
                  <a:pt x="14295" y="121022"/>
                </a:lnTo>
                <a:lnTo>
                  <a:pt x="18082" y="124742"/>
                </a:lnTo>
                <a:lnTo>
                  <a:pt x="19992" y="125849"/>
                </a:lnTo>
                <a:lnTo>
                  <a:pt x="24231" y="127079"/>
                </a:lnTo>
                <a:lnTo>
                  <a:pt x="25679" y="128200"/>
                </a:lnTo>
                <a:lnTo>
                  <a:pt x="26644" y="129740"/>
                </a:lnTo>
                <a:lnTo>
                  <a:pt x="27287" y="131561"/>
                </a:lnTo>
                <a:lnTo>
                  <a:pt x="30119" y="135698"/>
                </a:lnTo>
                <a:lnTo>
                  <a:pt x="36176" y="142487"/>
                </a:lnTo>
                <a:lnTo>
                  <a:pt x="42471" y="149070"/>
                </a:lnTo>
                <a:lnTo>
                  <a:pt x="48978" y="149443"/>
                </a:lnTo>
                <a:lnTo>
                  <a:pt x="45909" y="149468"/>
                </a:lnTo>
                <a:lnTo>
                  <a:pt x="44893" y="148679"/>
                </a:lnTo>
                <a:lnTo>
                  <a:pt x="44216" y="147359"/>
                </a:lnTo>
                <a:lnTo>
                  <a:pt x="43130" y="143331"/>
                </a:lnTo>
                <a:lnTo>
                  <a:pt x="39149" y="138844"/>
                </a:lnTo>
                <a:lnTo>
                  <a:pt x="38799" y="136837"/>
                </a:lnTo>
                <a:lnTo>
                  <a:pt x="39360" y="134705"/>
                </a:lnTo>
                <a:lnTo>
                  <a:pt x="40527" y="132491"/>
                </a:lnTo>
                <a:lnTo>
                  <a:pt x="41824" y="127915"/>
                </a:lnTo>
                <a:lnTo>
                  <a:pt x="42170" y="125585"/>
                </a:lnTo>
                <a:lnTo>
                  <a:pt x="41607" y="123238"/>
                </a:lnTo>
                <a:lnTo>
                  <a:pt x="38865" y="118515"/>
                </a:lnTo>
                <a:lnTo>
                  <a:pt x="37117" y="113772"/>
                </a:lnTo>
                <a:lnTo>
                  <a:pt x="35725" y="106682"/>
                </a:lnTo>
                <a:lnTo>
                  <a:pt x="41870" y="106649"/>
                </a:lnTo>
                <a:lnTo>
                  <a:pt x="46360" y="106647"/>
                </a:lnTo>
                <a:lnTo>
                  <a:pt x="52619" y="108761"/>
                </a:lnTo>
                <a:lnTo>
                  <a:pt x="61987" y="112792"/>
                </a:lnTo>
                <a:lnTo>
                  <a:pt x="63550" y="112330"/>
                </a:lnTo>
                <a:lnTo>
                  <a:pt x="69644" y="108004"/>
                </a:lnTo>
                <a:lnTo>
                  <a:pt x="74875" y="103124"/>
                </a:lnTo>
                <a:lnTo>
                  <a:pt x="76110" y="101125"/>
                </a:lnTo>
                <a:lnTo>
                  <a:pt x="78643" y="94522"/>
                </a:lnTo>
                <a:lnTo>
                  <a:pt x="82048" y="89888"/>
                </a:lnTo>
                <a:lnTo>
                  <a:pt x="83273" y="87542"/>
                </a:lnTo>
                <a:lnTo>
                  <a:pt x="84635" y="82820"/>
                </a:lnTo>
                <a:lnTo>
                  <a:pt x="85240" y="78077"/>
                </a:lnTo>
                <a:lnTo>
                  <a:pt x="85402" y="75702"/>
                </a:lnTo>
                <a:lnTo>
                  <a:pt x="86303" y="73325"/>
                </a:lnTo>
                <a:lnTo>
                  <a:pt x="90570" y="66984"/>
                </a:lnTo>
                <a:lnTo>
                  <a:pt x="96358" y="60441"/>
                </a:lnTo>
                <a:lnTo>
                  <a:pt x="98929" y="57790"/>
                </a:lnTo>
                <a:lnTo>
                  <a:pt x="99290" y="58211"/>
                </a:lnTo>
                <a:lnTo>
                  <a:pt x="99917" y="62918"/>
                </a:lnTo>
                <a:lnTo>
                  <a:pt x="105697" y="69335"/>
                </a:lnTo>
                <a:lnTo>
                  <a:pt x="109947" y="73671"/>
                </a:lnTo>
                <a:lnTo>
                  <a:pt x="114482" y="80356"/>
                </a:lnTo>
                <a:lnTo>
                  <a:pt x="116802" y="84360"/>
                </a:lnTo>
                <a:lnTo>
                  <a:pt x="121497" y="93040"/>
                </a:lnTo>
                <a:lnTo>
                  <a:pt x="130979" y="111538"/>
                </a:lnTo>
                <a:lnTo>
                  <a:pt x="134150" y="117046"/>
                </a:lnTo>
                <a:lnTo>
                  <a:pt x="137852" y="123098"/>
                </a:lnTo>
                <a:lnTo>
                  <a:pt x="141908" y="129512"/>
                </a:lnTo>
                <a:lnTo>
                  <a:pt x="146199" y="135374"/>
                </a:lnTo>
                <a:lnTo>
                  <a:pt x="150647" y="140869"/>
                </a:lnTo>
                <a:lnTo>
                  <a:pt x="155200" y="146119"/>
                </a:lnTo>
                <a:lnTo>
                  <a:pt x="159029" y="151205"/>
                </a:lnTo>
                <a:lnTo>
                  <a:pt x="162375" y="156182"/>
                </a:lnTo>
                <a:lnTo>
                  <a:pt x="165400" y="161086"/>
                </a:lnTo>
                <a:lnTo>
                  <a:pt x="169004" y="165942"/>
                </a:lnTo>
                <a:lnTo>
                  <a:pt x="172994" y="170766"/>
                </a:lnTo>
                <a:lnTo>
                  <a:pt x="177242" y="175568"/>
                </a:lnTo>
                <a:lnTo>
                  <a:pt x="180867" y="180356"/>
                </a:lnTo>
                <a:lnTo>
                  <a:pt x="184078" y="185135"/>
                </a:lnTo>
                <a:lnTo>
                  <a:pt x="187012" y="189907"/>
                </a:lnTo>
                <a:lnTo>
                  <a:pt x="190556" y="194674"/>
                </a:lnTo>
                <a:lnTo>
                  <a:pt x="194506" y="199439"/>
                </a:lnTo>
                <a:lnTo>
                  <a:pt x="204667" y="210906"/>
                </a:lnTo>
                <a:lnTo>
                  <a:pt x="210220" y="216682"/>
                </a:lnTo>
                <a:lnTo>
                  <a:pt x="213099" y="219627"/>
                </a:lnTo>
                <a:lnTo>
                  <a:pt x="212710" y="220041"/>
                </a:lnTo>
                <a:lnTo>
                  <a:pt x="210160" y="220500"/>
                </a:lnTo>
                <a:lnTo>
                  <a:pt x="209163" y="219829"/>
                </a:lnTo>
                <a:lnTo>
                  <a:pt x="208498" y="218589"/>
                </a:lnTo>
                <a:lnTo>
                  <a:pt x="208055" y="216969"/>
                </a:lnTo>
                <a:lnTo>
                  <a:pt x="206965" y="215888"/>
                </a:lnTo>
                <a:lnTo>
                  <a:pt x="205446" y="215168"/>
                </a:lnTo>
                <a:lnTo>
                  <a:pt x="203639" y="214689"/>
                </a:lnTo>
                <a:lnTo>
                  <a:pt x="201640" y="212782"/>
                </a:lnTo>
                <a:lnTo>
                  <a:pt x="197303" y="206433"/>
                </a:lnTo>
                <a:lnTo>
                  <a:pt x="194846" y="200439"/>
                </a:lnTo>
                <a:lnTo>
                  <a:pt x="194191" y="197730"/>
                </a:lnTo>
                <a:lnTo>
                  <a:pt x="192167" y="194338"/>
                </a:lnTo>
                <a:lnTo>
                  <a:pt x="189230" y="190490"/>
                </a:lnTo>
                <a:lnTo>
                  <a:pt x="185684" y="186338"/>
                </a:lnTo>
                <a:lnTo>
                  <a:pt x="182527" y="181190"/>
                </a:lnTo>
                <a:lnTo>
                  <a:pt x="179628" y="175379"/>
                </a:lnTo>
                <a:lnTo>
                  <a:pt x="176902" y="169125"/>
                </a:lnTo>
                <a:lnTo>
                  <a:pt x="171756" y="157946"/>
                </a:lnTo>
                <a:lnTo>
                  <a:pt x="169273" y="152744"/>
                </a:lnTo>
                <a:lnTo>
                  <a:pt x="166823" y="146896"/>
                </a:lnTo>
                <a:lnTo>
                  <a:pt x="164397" y="140619"/>
                </a:lnTo>
                <a:lnTo>
                  <a:pt x="159584" y="127297"/>
                </a:lnTo>
                <a:lnTo>
                  <a:pt x="140495" y="70922"/>
                </a:lnTo>
                <a:lnTo>
                  <a:pt x="139700" y="64586"/>
                </a:lnTo>
                <a:lnTo>
                  <a:pt x="139965" y="58776"/>
                </a:lnTo>
                <a:lnTo>
                  <a:pt x="140935" y="53316"/>
                </a:lnTo>
                <a:lnTo>
                  <a:pt x="141581" y="47296"/>
                </a:lnTo>
                <a:lnTo>
                  <a:pt x="142012" y="40904"/>
                </a:lnTo>
                <a:lnTo>
                  <a:pt x="142619" y="24768"/>
                </a:lnTo>
                <a:lnTo>
                  <a:pt x="142704" y="21126"/>
                </a:lnTo>
                <a:lnTo>
                  <a:pt x="143555" y="17904"/>
                </a:lnTo>
                <a:lnTo>
                  <a:pt x="146616" y="12209"/>
                </a:lnTo>
                <a:lnTo>
                  <a:pt x="150623" y="7034"/>
                </a:lnTo>
                <a:lnTo>
                  <a:pt x="155871" y="1039"/>
                </a:lnTo>
                <a:lnTo>
                  <a:pt x="157095" y="547"/>
                </a:lnTo>
                <a:lnTo>
                  <a:pt x="160572" y="0"/>
                </a:lnTo>
                <a:lnTo>
                  <a:pt x="162610" y="648"/>
                </a:lnTo>
                <a:lnTo>
                  <a:pt x="166992" y="3482"/>
                </a:lnTo>
                <a:lnTo>
                  <a:pt x="168478" y="5349"/>
                </a:lnTo>
                <a:lnTo>
                  <a:pt x="169468" y="7386"/>
                </a:lnTo>
                <a:lnTo>
                  <a:pt x="170129" y="9538"/>
                </a:lnTo>
                <a:lnTo>
                  <a:pt x="172979" y="14044"/>
                </a:lnTo>
                <a:lnTo>
                  <a:pt x="174851" y="16356"/>
                </a:lnTo>
                <a:lnTo>
                  <a:pt x="176098" y="19483"/>
                </a:lnTo>
                <a:lnTo>
                  <a:pt x="176930" y="23155"/>
                </a:lnTo>
                <a:lnTo>
                  <a:pt x="177484" y="27189"/>
                </a:lnTo>
                <a:lnTo>
                  <a:pt x="178100" y="33787"/>
                </a:lnTo>
                <a:lnTo>
                  <a:pt x="178374" y="40156"/>
                </a:lnTo>
                <a:lnTo>
                  <a:pt x="178564" y="57975"/>
                </a:lnTo>
                <a:lnTo>
                  <a:pt x="179368" y="61507"/>
                </a:lnTo>
                <a:lnTo>
                  <a:pt x="180697" y="65449"/>
                </a:lnTo>
                <a:lnTo>
                  <a:pt x="182377" y="69663"/>
                </a:lnTo>
                <a:lnTo>
                  <a:pt x="182703" y="73265"/>
                </a:lnTo>
                <a:lnTo>
                  <a:pt x="182127" y="76460"/>
                </a:lnTo>
                <a:lnTo>
                  <a:pt x="180164" y="82125"/>
                </a:lnTo>
                <a:lnTo>
                  <a:pt x="179059" y="88981"/>
                </a:lnTo>
                <a:lnTo>
                  <a:pt x="178800" y="90863"/>
                </a:lnTo>
                <a:lnTo>
                  <a:pt x="173725" y="96977"/>
                </a:lnTo>
                <a:lnTo>
                  <a:pt x="171450" y="99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4"/>
          <p:cNvSpPr/>
          <p:nvPr/>
        </p:nvSpPr>
        <p:spPr>
          <a:xfrm>
            <a:off x="1514475" y="1180264"/>
            <a:ext cx="128586" cy="249823"/>
          </a:xfrm>
          <a:custGeom>
            <a:avLst/>
            <a:gdLst/>
            <a:ahLst/>
            <a:cxnLst/>
            <a:rect l="0" t="0" r="0" b="0"/>
            <a:pathLst>
              <a:path w="128586" h="249823">
                <a:moveTo>
                  <a:pt x="0" y="0"/>
                </a:moveTo>
                <a:lnTo>
                  <a:pt x="0" y="9937"/>
                </a:lnTo>
                <a:lnTo>
                  <a:pt x="794" y="11384"/>
                </a:lnTo>
                <a:lnTo>
                  <a:pt x="2117" y="12349"/>
                </a:lnTo>
                <a:lnTo>
                  <a:pt x="3792" y="12992"/>
                </a:lnTo>
                <a:lnTo>
                  <a:pt x="4909" y="15007"/>
                </a:lnTo>
                <a:lnTo>
                  <a:pt x="6151" y="21476"/>
                </a:lnTo>
                <a:lnTo>
                  <a:pt x="7275" y="25422"/>
                </a:lnTo>
                <a:lnTo>
                  <a:pt x="8819" y="29640"/>
                </a:lnTo>
                <a:lnTo>
                  <a:pt x="10642" y="34038"/>
                </a:lnTo>
                <a:lnTo>
                  <a:pt x="12651" y="38556"/>
                </a:lnTo>
                <a:lnTo>
                  <a:pt x="17000" y="47807"/>
                </a:lnTo>
                <a:lnTo>
                  <a:pt x="23911" y="61934"/>
                </a:lnTo>
                <a:lnTo>
                  <a:pt x="26259" y="67465"/>
                </a:lnTo>
                <a:lnTo>
                  <a:pt x="28619" y="73532"/>
                </a:lnTo>
                <a:lnTo>
                  <a:pt x="30985" y="79957"/>
                </a:lnTo>
                <a:lnTo>
                  <a:pt x="34151" y="85826"/>
                </a:lnTo>
                <a:lnTo>
                  <a:pt x="37848" y="91325"/>
                </a:lnTo>
                <a:lnTo>
                  <a:pt x="41901" y="96578"/>
                </a:lnTo>
                <a:lnTo>
                  <a:pt x="45397" y="102459"/>
                </a:lnTo>
                <a:lnTo>
                  <a:pt x="48521" y="108760"/>
                </a:lnTo>
                <a:lnTo>
                  <a:pt x="51397" y="115340"/>
                </a:lnTo>
                <a:lnTo>
                  <a:pt x="53315" y="122106"/>
                </a:lnTo>
                <a:lnTo>
                  <a:pt x="54593" y="128996"/>
                </a:lnTo>
                <a:lnTo>
                  <a:pt x="55445" y="135970"/>
                </a:lnTo>
                <a:lnTo>
                  <a:pt x="57601" y="142998"/>
                </a:lnTo>
                <a:lnTo>
                  <a:pt x="60626" y="150063"/>
                </a:lnTo>
                <a:lnTo>
                  <a:pt x="64230" y="157153"/>
                </a:lnTo>
                <a:lnTo>
                  <a:pt x="66632" y="163466"/>
                </a:lnTo>
                <a:lnTo>
                  <a:pt x="68234" y="169261"/>
                </a:lnTo>
                <a:lnTo>
                  <a:pt x="69302" y="174711"/>
                </a:lnTo>
                <a:lnTo>
                  <a:pt x="70807" y="179930"/>
                </a:lnTo>
                <a:lnTo>
                  <a:pt x="72605" y="184996"/>
                </a:lnTo>
                <a:lnTo>
                  <a:pt x="74597" y="189960"/>
                </a:lnTo>
                <a:lnTo>
                  <a:pt x="76719" y="194856"/>
                </a:lnTo>
                <a:lnTo>
                  <a:pt x="81193" y="204526"/>
                </a:lnTo>
                <a:lnTo>
                  <a:pt x="88175" y="218889"/>
                </a:lnTo>
                <a:lnTo>
                  <a:pt x="90533" y="222867"/>
                </a:lnTo>
                <a:lnTo>
                  <a:pt x="92899" y="226312"/>
                </a:lnTo>
                <a:lnTo>
                  <a:pt x="95270" y="229402"/>
                </a:lnTo>
                <a:lnTo>
                  <a:pt x="97905" y="234951"/>
                </a:lnTo>
                <a:lnTo>
                  <a:pt x="98607" y="237541"/>
                </a:lnTo>
                <a:lnTo>
                  <a:pt x="101505" y="242534"/>
                </a:lnTo>
                <a:lnTo>
                  <a:pt x="107058" y="249733"/>
                </a:lnTo>
                <a:lnTo>
                  <a:pt x="103335" y="249822"/>
                </a:lnTo>
                <a:lnTo>
                  <a:pt x="102227" y="249042"/>
                </a:lnTo>
                <a:lnTo>
                  <a:pt x="101489" y="247728"/>
                </a:lnTo>
                <a:lnTo>
                  <a:pt x="100997" y="246059"/>
                </a:lnTo>
                <a:lnTo>
                  <a:pt x="98333" y="242089"/>
                </a:lnTo>
                <a:lnTo>
                  <a:pt x="94504" y="237681"/>
                </a:lnTo>
                <a:lnTo>
                  <a:pt x="90156" y="233078"/>
                </a:lnTo>
                <a:lnTo>
                  <a:pt x="87885" y="231533"/>
                </a:lnTo>
                <a:lnTo>
                  <a:pt x="85578" y="230503"/>
                </a:lnTo>
                <a:lnTo>
                  <a:pt x="83246" y="229817"/>
                </a:lnTo>
                <a:lnTo>
                  <a:pt x="80897" y="228566"/>
                </a:lnTo>
                <a:lnTo>
                  <a:pt x="78538" y="226938"/>
                </a:lnTo>
                <a:lnTo>
                  <a:pt x="76171" y="225060"/>
                </a:lnTo>
                <a:lnTo>
                  <a:pt x="73006" y="223015"/>
                </a:lnTo>
                <a:lnTo>
                  <a:pt x="69308" y="220859"/>
                </a:lnTo>
                <a:lnTo>
                  <a:pt x="65255" y="218628"/>
                </a:lnTo>
                <a:lnTo>
                  <a:pt x="61760" y="217140"/>
                </a:lnTo>
                <a:lnTo>
                  <a:pt x="58636" y="216149"/>
                </a:lnTo>
                <a:lnTo>
                  <a:pt x="55759" y="215488"/>
                </a:lnTo>
                <a:lnTo>
                  <a:pt x="53048" y="214254"/>
                </a:lnTo>
                <a:lnTo>
                  <a:pt x="50446" y="212638"/>
                </a:lnTo>
                <a:lnTo>
                  <a:pt x="47919" y="210768"/>
                </a:lnTo>
                <a:lnTo>
                  <a:pt x="44646" y="208727"/>
                </a:lnTo>
                <a:lnTo>
                  <a:pt x="40876" y="206574"/>
                </a:lnTo>
                <a:lnTo>
                  <a:pt x="36776" y="204345"/>
                </a:lnTo>
                <a:lnTo>
                  <a:pt x="33248" y="202860"/>
                </a:lnTo>
                <a:lnTo>
                  <a:pt x="30103" y="201869"/>
                </a:lnTo>
                <a:lnTo>
                  <a:pt x="27213" y="201209"/>
                </a:lnTo>
                <a:lnTo>
                  <a:pt x="24492" y="200768"/>
                </a:lnTo>
                <a:lnTo>
                  <a:pt x="21884" y="200475"/>
                </a:lnTo>
                <a:lnTo>
                  <a:pt x="19352" y="200279"/>
                </a:lnTo>
                <a:lnTo>
                  <a:pt x="16870" y="199356"/>
                </a:lnTo>
                <a:lnTo>
                  <a:pt x="14422" y="197947"/>
                </a:lnTo>
                <a:lnTo>
                  <a:pt x="8581" y="193776"/>
                </a:lnTo>
                <a:lnTo>
                  <a:pt x="5666" y="193205"/>
                </a:lnTo>
                <a:lnTo>
                  <a:pt x="332" y="192776"/>
                </a:lnTo>
                <a:lnTo>
                  <a:pt x="3891" y="192757"/>
                </a:lnTo>
                <a:lnTo>
                  <a:pt x="4975" y="193548"/>
                </a:lnTo>
                <a:lnTo>
                  <a:pt x="5698" y="194868"/>
                </a:lnTo>
                <a:lnTo>
                  <a:pt x="6180" y="196541"/>
                </a:lnTo>
                <a:lnTo>
                  <a:pt x="7295" y="197657"/>
                </a:lnTo>
                <a:lnTo>
                  <a:pt x="8832" y="198400"/>
                </a:lnTo>
                <a:lnTo>
                  <a:pt x="10651" y="198896"/>
                </a:lnTo>
                <a:lnTo>
                  <a:pt x="12657" y="200020"/>
                </a:lnTo>
                <a:lnTo>
                  <a:pt x="14788" y="201562"/>
                </a:lnTo>
                <a:lnTo>
                  <a:pt x="17002" y="203384"/>
                </a:lnTo>
                <a:lnTo>
                  <a:pt x="18479" y="205391"/>
                </a:lnTo>
                <a:lnTo>
                  <a:pt x="20119" y="209737"/>
                </a:lnTo>
                <a:lnTo>
                  <a:pt x="21350" y="211213"/>
                </a:lnTo>
                <a:lnTo>
                  <a:pt x="22965" y="212198"/>
                </a:lnTo>
                <a:lnTo>
                  <a:pt x="24835" y="212854"/>
                </a:lnTo>
                <a:lnTo>
                  <a:pt x="26875" y="214084"/>
                </a:lnTo>
                <a:lnTo>
                  <a:pt x="29029" y="215698"/>
                </a:lnTo>
                <a:lnTo>
                  <a:pt x="31259" y="217567"/>
                </a:lnTo>
                <a:lnTo>
                  <a:pt x="34333" y="219606"/>
                </a:lnTo>
                <a:lnTo>
                  <a:pt x="37970" y="221758"/>
                </a:lnTo>
                <a:lnTo>
                  <a:pt x="41982" y="223987"/>
                </a:lnTo>
                <a:lnTo>
                  <a:pt x="45451" y="225472"/>
                </a:lnTo>
                <a:lnTo>
                  <a:pt x="48557" y="226463"/>
                </a:lnTo>
                <a:lnTo>
                  <a:pt x="51421" y="227123"/>
                </a:lnTo>
                <a:lnTo>
                  <a:pt x="54124" y="228356"/>
                </a:lnTo>
                <a:lnTo>
                  <a:pt x="56720" y="229972"/>
                </a:lnTo>
                <a:lnTo>
                  <a:pt x="59245" y="231842"/>
                </a:lnTo>
                <a:lnTo>
                  <a:pt x="61722" y="233882"/>
                </a:lnTo>
                <a:lnTo>
                  <a:pt x="64167" y="236035"/>
                </a:lnTo>
                <a:lnTo>
                  <a:pt x="66590" y="238264"/>
                </a:lnTo>
                <a:lnTo>
                  <a:pt x="69000" y="239749"/>
                </a:lnTo>
                <a:lnTo>
                  <a:pt x="71400" y="240740"/>
                </a:lnTo>
                <a:lnTo>
                  <a:pt x="73794" y="241400"/>
                </a:lnTo>
                <a:lnTo>
                  <a:pt x="76183" y="241841"/>
                </a:lnTo>
                <a:lnTo>
                  <a:pt x="78570" y="242134"/>
                </a:lnTo>
                <a:lnTo>
                  <a:pt x="84312" y="242605"/>
                </a:lnTo>
                <a:lnTo>
                  <a:pt x="84783" y="243437"/>
                </a:lnTo>
                <a:lnTo>
                  <a:pt x="85306" y="246476"/>
                </a:lnTo>
                <a:lnTo>
                  <a:pt x="86240" y="247604"/>
                </a:lnTo>
                <a:lnTo>
                  <a:pt x="87656" y="248356"/>
                </a:lnTo>
                <a:lnTo>
                  <a:pt x="89393" y="248857"/>
                </a:lnTo>
                <a:lnTo>
                  <a:pt x="89758" y="249192"/>
                </a:lnTo>
                <a:lnTo>
                  <a:pt x="89208" y="249414"/>
                </a:lnTo>
                <a:lnTo>
                  <a:pt x="86413" y="249772"/>
                </a:lnTo>
                <a:lnTo>
                  <a:pt x="89721" y="246044"/>
                </a:lnTo>
                <a:lnTo>
                  <a:pt x="90770" y="244143"/>
                </a:lnTo>
                <a:lnTo>
                  <a:pt x="93041" y="237678"/>
                </a:lnTo>
                <a:lnTo>
                  <a:pt x="96385" y="233076"/>
                </a:lnTo>
                <a:lnTo>
                  <a:pt x="98400" y="228387"/>
                </a:lnTo>
                <a:lnTo>
                  <a:pt x="100090" y="222866"/>
                </a:lnTo>
                <a:lnTo>
                  <a:pt x="103486" y="215124"/>
                </a:lnTo>
                <a:lnTo>
                  <a:pt x="104710" y="210839"/>
                </a:lnTo>
                <a:lnTo>
                  <a:pt x="105525" y="206395"/>
                </a:lnTo>
                <a:lnTo>
                  <a:pt x="106069" y="201847"/>
                </a:lnTo>
                <a:lnTo>
                  <a:pt x="108790" y="194677"/>
                </a:lnTo>
                <a:lnTo>
                  <a:pt x="110626" y="191655"/>
                </a:lnTo>
                <a:lnTo>
                  <a:pt x="112667" y="184066"/>
                </a:lnTo>
                <a:lnTo>
                  <a:pt x="113212" y="179822"/>
                </a:lnTo>
                <a:lnTo>
                  <a:pt x="114368" y="175406"/>
                </a:lnTo>
                <a:lnTo>
                  <a:pt x="115933" y="170875"/>
                </a:lnTo>
                <a:lnTo>
                  <a:pt x="117770" y="166268"/>
                </a:lnTo>
                <a:lnTo>
                  <a:pt x="118201" y="161611"/>
                </a:lnTo>
                <a:lnTo>
                  <a:pt x="117694" y="156919"/>
                </a:lnTo>
                <a:lnTo>
                  <a:pt x="116563" y="152205"/>
                </a:lnTo>
                <a:lnTo>
                  <a:pt x="116602" y="148269"/>
                </a:lnTo>
                <a:lnTo>
                  <a:pt x="117422" y="144852"/>
                </a:lnTo>
                <a:lnTo>
                  <a:pt x="118763" y="141781"/>
                </a:lnTo>
                <a:lnTo>
                  <a:pt x="120252" y="134138"/>
                </a:lnTo>
                <a:lnTo>
                  <a:pt x="120649" y="129879"/>
                </a:lnTo>
                <a:lnTo>
                  <a:pt x="121091" y="123031"/>
                </a:lnTo>
                <a:lnTo>
                  <a:pt x="121208" y="120095"/>
                </a:lnTo>
                <a:lnTo>
                  <a:pt x="122081" y="118137"/>
                </a:lnTo>
                <a:lnTo>
                  <a:pt x="123456" y="116832"/>
                </a:lnTo>
                <a:lnTo>
                  <a:pt x="125166" y="115962"/>
                </a:lnTo>
                <a:lnTo>
                  <a:pt x="126307" y="114589"/>
                </a:lnTo>
                <a:lnTo>
                  <a:pt x="127067" y="112880"/>
                </a:lnTo>
                <a:lnTo>
                  <a:pt x="128585" y="107092"/>
                </a:lnTo>
                <a:lnTo>
                  <a:pt x="121531" y="107083"/>
                </a:lnTo>
                <a:lnTo>
                  <a:pt x="121451" y="113230"/>
                </a:lnTo>
                <a:lnTo>
                  <a:pt x="117654" y="117718"/>
                </a:lnTo>
                <a:lnTo>
                  <a:pt x="115742" y="118932"/>
                </a:lnTo>
                <a:lnTo>
                  <a:pt x="113674" y="119742"/>
                </a:lnTo>
                <a:lnTo>
                  <a:pt x="111501" y="120281"/>
                </a:lnTo>
                <a:lnTo>
                  <a:pt x="109259" y="121434"/>
                </a:lnTo>
                <a:lnTo>
                  <a:pt x="106971" y="122996"/>
                </a:lnTo>
                <a:lnTo>
                  <a:pt x="104651" y="124831"/>
                </a:lnTo>
                <a:lnTo>
                  <a:pt x="102311" y="126847"/>
                </a:lnTo>
                <a:lnTo>
                  <a:pt x="99958" y="128984"/>
                </a:lnTo>
                <a:lnTo>
                  <a:pt x="95226" y="133474"/>
                </a:lnTo>
                <a:lnTo>
                  <a:pt x="90477" y="138114"/>
                </a:lnTo>
                <a:lnTo>
                  <a:pt x="87305" y="140461"/>
                </a:lnTo>
                <a:lnTo>
                  <a:pt x="83604" y="142820"/>
                </a:lnTo>
                <a:lnTo>
                  <a:pt x="79548" y="145185"/>
                </a:lnTo>
                <a:lnTo>
                  <a:pt x="76051" y="147555"/>
                </a:lnTo>
                <a:lnTo>
                  <a:pt x="72926" y="149929"/>
                </a:lnTo>
                <a:lnTo>
                  <a:pt x="70048" y="152304"/>
                </a:lnTo>
                <a:lnTo>
                  <a:pt x="67336" y="154681"/>
                </a:lnTo>
                <a:lnTo>
                  <a:pt x="64735" y="157059"/>
                </a:lnTo>
                <a:lnTo>
                  <a:pt x="62206" y="159437"/>
                </a:lnTo>
                <a:lnTo>
                  <a:pt x="58934" y="161023"/>
                </a:lnTo>
                <a:lnTo>
                  <a:pt x="55164" y="162080"/>
                </a:lnTo>
                <a:lnTo>
                  <a:pt x="51063" y="162784"/>
                </a:lnTo>
                <a:lnTo>
                  <a:pt x="48330" y="164047"/>
                </a:lnTo>
                <a:lnTo>
                  <a:pt x="46507" y="165683"/>
                </a:lnTo>
                <a:lnTo>
                  <a:pt x="45292" y="167566"/>
                </a:lnTo>
                <a:lnTo>
                  <a:pt x="43689" y="168821"/>
                </a:lnTo>
                <a:lnTo>
                  <a:pt x="41826" y="169659"/>
                </a:lnTo>
                <a:lnTo>
                  <a:pt x="35825" y="171304"/>
                </a:lnTo>
                <a:lnTo>
                  <a:pt x="35725" y="164060"/>
                </a:lnTo>
                <a:lnTo>
                  <a:pt x="35721" y="160697"/>
                </a:lnTo>
                <a:lnTo>
                  <a:pt x="36514" y="158690"/>
                </a:lnTo>
                <a:lnTo>
                  <a:pt x="39512" y="154344"/>
                </a:lnTo>
                <a:lnTo>
                  <a:pt x="43490" y="149769"/>
                </a:lnTo>
                <a:lnTo>
                  <a:pt x="47904" y="145091"/>
                </a:lnTo>
                <a:lnTo>
                  <a:pt x="52512" y="140368"/>
                </a:lnTo>
                <a:lnTo>
                  <a:pt x="55645" y="137999"/>
                </a:lnTo>
                <a:lnTo>
                  <a:pt x="59322" y="135626"/>
                </a:lnTo>
                <a:lnTo>
                  <a:pt x="63360" y="133250"/>
                </a:lnTo>
                <a:lnTo>
                  <a:pt x="66846" y="130873"/>
                </a:lnTo>
                <a:lnTo>
                  <a:pt x="69964" y="128496"/>
                </a:lnTo>
                <a:lnTo>
                  <a:pt x="72837" y="126117"/>
                </a:lnTo>
                <a:lnTo>
                  <a:pt x="75545" y="123739"/>
                </a:lnTo>
                <a:lnTo>
                  <a:pt x="78145" y="121359"/>
                </a:lnTo>
                <a:lnTo>
                  <a:pt x="84228" y="115632"/>
                </a:lnTo>
                <a:lnTo>
                  <a:pt x="85520" y="115162"/>
                </a:lnTo>
                <a:lnTo>
                  <a:pt x="89074" y="114640"/>
                </a:lnTo>
                <a:lnTo>
                  <a:pt x="92770" y="114233"/>
                </a:lnTo>
                <a:lnTo>
                  <a:pt x="89047" y="118015"/>
                </a:lnTo>
                <a:lnTo>
                  <a:pt x="69019" y="138055"/>
                </a:lnTo>
                <a:lnTo>
                  <a:pt x="66650" y="141215"/>
                </a:lnTo>
                <a:lnTo>
                  <a:pt x="64277" y="144909"/>
                </a:lnTo>
                <a:lnTo>
                  <a:pt x="61901" y="148957"/>
                </a:lnTo>
                <a:lnTo>
                  <a:pt x="59524" y="152450"/>
                </a:lnTo>
                <a:lnTo>
                  <a:pt x="57145" y="155571"/>
                </a:lnTo>
                <a:lnTo>
                  <a:pt x="54765" y="158445"/>
                </a:lnTo>
                <a:lnTo>
                  <a:pt x="52385" y="161155"/>
                </a:lnTo>
                <a:lnTo>
                  <a:pt x="50005" y="163754"/>
                </a:lnTo>
                <a:lnTo>
                  <a:pt x="44273" y="169836"/>
                </a:lnTo>
                <a:lnTo>
                  <a:pt x="43009" y="170335"/>
                </a:lnTo>
                <a:lnTo>
                  <a:pt x="39488" y="170889"/>
                </a:lnTo>
                <a:lnTo>
                  <a:pt x="38232" y="171830"/>
                </a:lnTo>
                <a:lnTo>
                  <a:pt x="37394" y="173251"/>
                </a:lnTo>
                <a:lnTo>
                  <a:pt x="36836" y="174991"/>
                </a:lnTo>
                <a:lnTo>
                  <a:pt x="36463" y="175358"/>
                </a:lnTo>
                <a:lnTo>
                  <a:pt x="36215" y="174809"/>
                </a:lnTo>
                <a:lnTo>
                  <a:pt x="36050" y="173650"/>
                </a:lnTo>
                <a:lnTo>
                  <a:pt x="36733" y="172878"/>
                </a:lnTo>
                <a:lnTo>
                  <a:pt x="37982" y="172363"/>
                </a:lnTo>
                <a:lnTo>
                  <a:pt x="41899" y="171536"/>
                </a:lnTo>
                <a:lnTo>
                  <a:pt x="44551" y="169308"/>
                </a:lnTo>
                <a:lnTo>
                  <a:pt x="46369" y="167603"/>
                </a:lnTo>
                <a:lnTo>
                  <a:pt x="49169" y="165673"/>
                </a:lnTo>
                <a:lnTo>
                  <a:pt x="52623" y="163594"/>
                </a:lnTo>
                <a:lnTo>
                  <a:pt x="56513" y="161414"/>
                </a:lnTo>
                <a:lnTo>
                  <a:pt x="59901" y="159168"/>
                </a:lnTo>
                <a:lnTo>
                  <a:pt x="62952" y="156877"/>
                </a:lnTo>
                <a:lnTo>
                  <a:pt x="65781" y="154557"/>
                </a:lnTo>
                <a:lnTo>
                  <a:pt x="68460" y="152217"/>
                </a:lnTo>
                <a:lnTo>
                  <a:pt x="71040" y="149863"/>
                </a:lnTo>
                <a:lnTo>
                  <a:pt x="73554" y="147501"/>
                </a:lnTo>
                <a:lnTo>
                  <a:pt x="76817" y="145133"/>
                </a:lnTo>
                <a:lnTo>
                  <a:pt x="80580" y="142762"/>
                </a:lnTo>
                <a:lnTo>
                  <a:pt x="90441" y="137045"/>
                </a:lnTo>
                <a:lnTo>
                  <a:pt x="93907" y="134149"/>
                </a:lnTo>
                <a:lnTo>
                  <a:pt x="99907" y="128597"/>
                </a:lnTo>
                <a:lnTo>
                  <a:pt x="99999" y="136278"/>
                </a:lnTo>
                <a:lnTo>
                  <a:pt x="100010" y="145283"/>
                </a:lnTo>
                <a:lnTo>
                  <a:pt x="99217" y="147621"/>
                </a:lnTo>
                <a:lnTo>
                  <a:pt x="96219" y="152333"/>
                </a:lnTo>
                <a:lnTo>
                  <a:pt x="94358" y="157072"/>
                </a:lnTo>
                <a:lnTo>
                  <a:pt x="93862" y="159446"/>
                </a:lnTo>
                <a:lnTo>
                  <a:pt x="91193" y="164199"/>
                </a:lnTo>
                <a:lnTo>
                  <a:pt x="89371" y="166577"/>
                </a:lnTo>
                <a:lnTo>
                  <a:pt x="87345" y="171334"/>
                </a:lnTo>
                <a:lnTo>
                  <a:pt x="85820" y="178054"/>
                </a:lnTo>
                <a:lnTo>
                  <a:pt x="81961" y="178348"/>
                </a:lnTo>
                <a:lnTo>
                  <a:pt x="78878" y="178461"/>
                </a:lnTo>
                <a:lnTo>
                  <a:pt x="88550" y="178470"/>
                </a:lnTo>
                <a:lnTo>
                  <a:pt x="89990" y="177678"/>
                </a:lnTo>
                <a:lnTo>
                  <a:pt x="90949" y="176356"/>
                </a:lnTo>
                <a:lnTo>
                  <a:pt x="91589" y="174681"/>
                </a:lnTo>
                <a:lnTo>
                  <a:pt x="92810" y="173565"/>
                </a:lnTo>
                <a:lnTo>
                  <a:pt x="94417" y="172821"/>
                </a:lnTo>
                <a:lnTo>
                  <a:pt x="96282" y="172325"/>
                </a:lnTo>
                <a:lnTo>
                  <a:pt x="97526" y="171201"/>
                </a:lnTo>
                <a:lnTo>
                  <a:pt x="98354" y="169658"/>
                </a:lnTo>
                <a:lnTo>
                  <a:pt x="98907" y="167837"/>
                </a:lnTo>
                <a:lnTo>
                  <a:pt x="99276" y="167416"/>
                </a:lnTo>
                <a:lnTo>
                  <a:pt x="99521" y="167928"/>
                </a:lnTo>
                <a:lnTo>
                  <a:pt x="100004" y="175063"/>
                </a:lnTo>
                <a:lnTo>
                  <a:pt x="100010" y="177461"/>
                </a:lnTo>
                <a:lnTo>
                  <a:pt x="96219" y="181962"/>
                </a:lnTo>
                <a:lnTo>
                  <a:pt x="95103" y="183971"/>
                </a:lnTo>
                <a:lnTo>
                  <a:pt x="93310" y="190780"/>
                </a:lnTo>
                <a:lnTo>
                  <a:pt x="92869" y="1927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5"/>
          <p:cNvSpPr/>
          <p:nvPr/>
        </p:nvSpPr>
        <p:spPr>
          <a:xfrm>
            <a:off x="1550194" y="1351597"/>
            <a:ext cx="35630" cy="28556"/>
          </a:xfrm>
          <a:custGeom>
            <a:avLst/>
            <a:gdLst/>
            <a:ahLst/>
            <a:cxnLst/>
            <a:rect l="0" t="0" r="0" b="0"/>
            <a:pathLst>
              <a:path w="35630" h="28556">
                <a:moveTo>
                  <a:pt x="28575" y="0"/>
                </a:moveTo>
                <a:lnTo>
                  <a:pt x="17933" y="0"/>
                </a:lnTo>
                <a:lnTo>
                  <a:pt x="15924" y="793"/>
                </a:lnTo>
                <a:lnTo>
                  <a:pt x="13791" y="2115"/>
                </a:lnTo>
                <a:lnTo>
                  <a:pt x="8457" y="6146"/>
                </a:lnTo>
                <a:lnTo>
                  <a:pt x="8813" y="6477"/>
                </a:lnTo>
                <a:lnTo>
                  <a:pt x="9844" y="6697"/>
                </a:lnTo>
                <a:lnTo>
                  <a:pt x="14027" y="7113"/>
                </a:lnTo>
                <a:lnTo>
                  <a:pt x="14114" y="7914"/>
                </a:lnTo>
                <a:lnTo>
                  <a:pt x="14172" y="9242"/>
                </a:lnTo>
                <a:lnTo>
                  <a:pt x="14265" y="13283"/>
                </a:lnTo>
                <a:lnTo>
                  <a:pt x="15066" y="12821"/>
                </a:lnTo>
                <a:lnTo>
                  <a:pt x="16394" y="11720"/>
                </a:lnTo>
                <a:lnTo>
                  <a:pt x="21136" y="7407"/>
                </a:lnTo>
                <a:lnTo>
                  <a:pt x="28273" y="301"/>
                </a:lnTo>
                <a:lnTo>
                  <a:pt x="29167" y="200"/>
                </a:lnTo>
                <a:lnTo>
                  <a:pt x="30557" y="133"/>
                </a:lnTo>
                <a:lnTo>
                  <a:pt x="35629" y="2"/>
                </a:lnTo>
                <a:lnTo>
                  <a:pt x="33562" y="2116"/>
                </a:lnTo>
                <a:lnTo>
                  <a:pt x="25074" y="10634"/>
                </a:lnTo>
                <a:lnTo>
                  <a:pt x="22272" y="12642"/>
                </a:lnTo>
                <a:lnTo>
                  <a:pt x="18817" y="14773"/>
                </a:lnTo>
                <a:lnTo>
                  <a:pt x="14926" y="16988"/>
                </a:lnTo>
                <a:lnTo>
                  <a:pt x="11538" y="19257"/>
                </a:lnTo>
                <a:lnTo>
                  <a:pt x="8486" y="21563"/>
                </a:lnTo>
                <a:lnTo>
                  <a:pt x="0" y="28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6"/>
          <p:cNvSpPr/>
          <p:nvPr/>
        </p:nvSpPr>
        <p:spPr>
          <a:xfrm>
            <a:off x="4479131" y="5563646"/>
            <a:ext cx="2386014" cy="42684"/>
          </a:xfrm>
          <a:custGeom>
            <a:avLst/>
            <a:gdLst/>
            <a:ahLst/>
            <a:cxnLst/>
            <a:rect l="0" t="0" r="0" b="0"/>
            <a:pathLst>
              <a:path w="2386014" h="42684">
                <a:moveTo>
                  <a:pt x="0" y="14146"/>
                </a:moveTo>
                <a:lnTo>
                  <a:pt x="43779" y="14939"/>
                </a:lnTo>
                <a:lnTo>
                  <a:pt x="49029" y="16261"/>
                </a:lnTo>
                <a:lnTo>
                  <a:pt x="54117" y="17936"/>
                </a:lnTo>
                <a:lnTo>
                  <a:pt x="59891" y="19052"/>
                </a:lnTo>
                <a:lnTo>
                  <a:pt x="72656" y="20293"/>
                </a:lnTo>
                <a:lnTo>
                  <a:pt x="93230" y="20991"/>
                </a:lnTo>
                <a:lnTo>
                  <a:pt x="100253" y="21882"/>
                </a:lnTo>
                <a:lnTo>
                  <a:pt x="107317" y="23270"/>
                </a:lnTo>
                <a:lnTo>
                  <a:pt x="114407" y="24988"/>
                </a:lnTo>
                <a:lnTo>
                  <a:pt x="122309" y="26134"/>
                </a:lnTo>
                <a:lnTo>
                  <a:pt x="139555" y="27406"/>
                </a:lnTo>
                <a:lnTo>
                  <a:pt x="185447" y="28335"/>
                </a:lnTo>
                <a:lnTo>
                  <a:pt x="192687" y="29158"/>
                </a:lnTo>
                <a:lnTo>
                  <a:pt x="199896" y="30500"/>
                </a:lnTo>
                <a:lnTo>
                  <a:pt x="207083" y="32188"/>
                </a:lnTo>
                <a:lnTo>
                  <a:pt x="215049" y="33312"/>
                </a:lnTo>
                <a:lnTo>
                  <a:pt x="232367" y="34563"/>
                </a:lnTo>
                <a:lnTo>
                  <a:pt x="300533" y="35523"/>
                </a:lnTo>
                <a:lnTo>
                  <a:pt x="452439" y="35563"/>
                </a:lnTo>
                <a:lnTo>
                  <a:pt x="461963" y="36356"/>
                </a:lnTo>
                <a:lnTo>
                  <a:pt x="471489" y="37678"/>
                </a:lnTo>
                <a:lnTo>
                  <a:pt x="481013" y="39352"/>
                </a:lnTo>
                <a:lnTo>
                  <a:pt x="491332" y="40469"/>
                </a:lnTo>
                <a:lnTo>
                  <a:pt x="524023" y="41247"/>
                </a:lnTo>
                <a:lnTo>
                  <a:pt x="534292" y="40145"/>
                </a:lnTo>
                <a:lnTo>
                  <a:pt x="544314" y="38618"/>
                </a:lnTo>
                <a:lnTo>
                  <a:pt x="563915" y="39036"/>
                </a:lnTo>
                <a:lnTo>
                  <a:pt x="573587" y="40258"/>
                </a:lnTo>
                <a:lnTo>
                  <a:pt x="584004" y="41073"/>
                </a:lnTo>
                <a:lnTo>
                  <a:pt x="627122" y="42380"/>
                </a:lnTo>
                <a:lnTo>
                  <a:pt x="705179" y="42683"/>
                </a:lnTo>
                <a:lnTo>
                  <a:pt x="716976" y="41896"/>
                </a:lnTo>
                <a:lnTo>
                  <a:pt x="728809" y="40578"/>
                </a:lnTo>
                <a:lnTo>
                  <a:pt x="740667" y="38906"/>
                </a:lnTo>
                <a:lnTo>
                  <a:pt x="751747" y="37792"/>
                </a:lnTo>
                <a:lnTo>
                  <a:pt x="772524" y="36554"/>
                </a:lnTo>
                <a:lnTo>
                  <a:pt x="840878" y="35650"/>
                </a:lnTo>
                <a:lnTo>
                  <a:pt x="888265" y="34787"/>
                </a:lnTo>
                <a:lnTo>
                  <a:pt x="900152" y="33459"/>
                </a:lnTo>
                <a:lnTo>
                  <a:pt x="912045" y="31781"/>
                </a:lnTo>
                <a:lnTo>
                  <a:pt x="923943" y="30662"/>
                </a:lnTo>
                <a:lnTo>
                  <a:pt x="947745" y="29419"/>
                </a:lnTo>
                <a:lnTo>
                  <a:pt x="1009387" y="28555"/>
                </a:lnTo>
                <a:lnTo>
                  <a:pt x="1074076" y="27648"/>
                </a:lnTo>
                <a:lnTo>
                  <a:pt x="1087526" y="26321"/>
                </a:lnTo>
                <a:lnTo>
                  <a:pt x="1101255" y="24642"/>
                </a:lnTo>
                <a:lnTo>
                  <a:pt x="1114376" y="23523"/>
                </a:lnTo>
                <a:lnTo>
                  <a:pt x="1139539" y="22280"/>
                </a:lnTo>
                <a:lnTo>
                  <a:pt x="1179810" y="21580"/>
                </a:lnTo>
                <a:lnTo>
                  <a:pt x="1192940" y="20688"/>
                </a:lnTo>
                <a:lnTo>
                  <a:pt x="1205662" y="19301"/>
                </a:lnTo>
                <a:lnTo>
                  <a:pt x="1218113" y="17583"/>
                </a:lnTo>
                <a:lnTo>
                  <a:pt x="1231175" y="16437"/>
                </a:lnTo>
                <a:lnTo>
                  <a:pt x="1258389" y="15164"/>
                </a:lnTo>
                <a:lnTo>
                  <a:pt x="1328881" y="14281"/>
                </a:lnTo>
                <a:lnTo>
                  <a:pt x="1399400" y="13371"/>
                </a:lnTo>
                <a:lnTo>
                  <a:pt x="1412359" y="12043"/>
                </a:lnTo>
                <a:lnTo>
                  <a:pt x="1424966" y="10365"/>
                </a:lnTo>
                <a:lnTo>
                  <a:pt x="1438134" y="9246"/>
                </a:lnTo>
                <a:lnTo>
                  <a:pt x="1493487" y="9565"/>
                </a:lnTo>
                <a:lnTo>
                  <a:pt x="1507627" y="11092"/>
                </a:lnTo>
                <a:lnTo>
                  <a:pt x="1538154" y="10674"/>
                </a:lnTo>
                <a:lnTo>
                  <a:pt x="1554074" y="9451"/>
                </a:lnTo>
                <a:lnTo>
                  <a:pt x="1569449" y="8637"/>
                </a:lnTo>
                <a:lnTo>
                  <a:pt x="1628345" y="7329"/>
                </a:lnTo>
                <a:lnTo>
                  <a:pt x="1814510" y="7009"/>
                </a:lnTo>
                <a:lnTo>
                  <a:pt x="1828799" y="6216"/>
                </a:lnTo>
                <a:lnTo>
                  <a:pt x="1843087" y="4894"/>
                </a:lnTo>
                <a:lnTo>
                  <a:pt x="1857374" y="3219"/>
                </a:lnTo>
                <a:lnTo>
                  <a:pt x="1870868" y="2101"/>
                </a:lnTo>
                <a:lnTo>
                  <a:pt x="1896445" y="861"/>
                </a:lnTo>
                <a:lnTo>
                  <a:pt x="1964973" y="0"/>
                </a:lnTo>
                <a:lnTo>
                  <a:pt x="1993303" y="720"/>
                </a:lnTo>
                <a:lnTo>
                  <a:pt x="2007525" y="2022"/>
                </a:lnTo>
                <a:lnTo>
                  <a:pt x="2021769" y="3684"/>
                </a:lnTo>
                <a:lnTo>
                  <a:pt x="2035233" y="4792"/>
                </a:lnTo>
                <a:lnTo>
                  <a:pt x="2060777" y="6023"/>
                </a:lnTo>
                <a:lnTo>
                  <a:pt x="2133479" y="6921"/>
                </a:lnTo>
                <a:lnTo>
                  <a:pt x="2223961" y="7005"/>
                </a:lnTo>
                <a:lnTo>
                  <a:pt x="2233528" y="7799"/>
                </a:lnTo>
                <a:lnTo>
                  <a:pt x="2243081" y="9122"/>
                </a:lnTo>
                <a:lnTo>
                  <a:pt x="2252625" y="10796"/>
                </a:lnTo>
                <a:lnTo>
                  <a:pt x="2261369" y="11913"/>
                </a:lnTo>
                <a:lnTo>
                  <a:pt x="2277434" y="13154"/>
                </a:lnTo>
                <a:lnTo>
                  <a:pt x="2315443" y="14059"/>
                </a:lnTo>
                <a:lnTo>
                  <a:pt x="2321504" y="14881"/>
                </a:lnTo>
                <a:lnTo>
                  <a:pt x="2327132" y="16222"/>
                </a:lnTo>
                <a:lnTo>
                  <a:pt x="2332472" y="17910"/>
                </a:lnTo>
                <a:lnTo>
                  <a:pt x="2336825" y="19035"/>
                </a:lnTo>
                <a:lnTo>
                  <a:pt x="2343779" y="20285"/>
                </a:lnTo>
                <a:lnTo>
                  <a:pt x="2386013" y="212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7"/>
          <p:cNvSpPr/>
          <p:nvPr/>
        </p:nvSpPr>
        <p:spPr>
          <a:xfrm>
            <a:off x="1158281" y="2179702"/>
            <a:ext cx="463028" cy="314111"/>
          </a:xfrm>
          <a:custGeom>
            <a:avLst/>
            <a:gdLst/>
            <a:ahLst/>
            <a:cxnLst/>
            <a:rect l="0" t="0" r="0" b="0"/>
            <a:pathLst>
              <a:path w="463028" h="314111">
                <a:moveTo>
                  <a:pt x="20438" y="314110"/>
                </a:moveTo>
                <a:lnTo>
                  <a:pt x="0" y="314110"/>
                </a:lnTo>
                <a:lnTo>
                  <a:pt x="3093" y="314110"/>
                </a:lnTo>
                <a:lnTo>
                  <a:pt x="4112" y="313316"/>
                </a:lnTo>
                <a:lnTo>
                  <a:pt x="4792" y="311994"/>
                </a:lnTo>
                <a:lnTo>
                  <a:pt x="5882" y="307963"/>
                </a:lnTo>
                <a:lnTo>
                  <a:pt x="6765" y="307632"/>
                </a:lnTo>
                <a:lnTo>
                  <a:pt x="9863" y="307265"/>
                </a:lnTo>
                <a:lnTo>
                  <a:pt x="11007" y="306374"/>
                </a:lnTo>
                <a:lnTo>
                  <a:pt x="11769" y="304986"/>
                </a:lnTo>
                <a:lnTo>
                  <a:pt x="12277" y="303268"/>
                </a:lnTo>
                <a:lnTo>
                  <a:pt x="13410" y="302122"/>
                </a:lnTo>
                <a:lnTo>
                  <a:pt x="14959" y="301359"/>
                </a:lnTo>
                <a:lnTo>
                  <a:pt x="16785" y="300850"/>
                </a:lnTo>
                <a:lnTo>
                  <a:pt x="18003" y="299717"/>
                </a:lnTo>
                <a:lnTo>
                  <a:pt x="18814" y="298169"/>
                </a:lnTo>
                <a:lnTo>
                  <a:pt x="20117" y="293775"/>
                </a:lnTo>
                <a:lnTo>
                  <a:pt x="24135" y="289224"/>
                </a:lnTo>
                <a:lnTo>
                  <a:pt x="26078" y="288001"/>
                </a:lnTo>
                <a:lnTo>
                  <a:pt x="32604" y="285486"/>
                </a:lnTo>
                <a:lnTo>
                  <a:pt x="41920" y="277932"/>
                </a:lnTo>
                <a:lnTo>
                  <a:pt x="44285" y="275714"/>
                </a:lnTo>
                <a:lnTo>
                  <a:pt x="46654" y="274234"/>
                </a:lnTo>
                <a:lnTo>
                  <a:pt x="53782" y="271360"/>
                </a:lnTo>
                <a:lnTo>
                  <a:pt x="63302" y="263684"/>
                </a:lnTo>
                <a:lnTo>
                  <a:pt x="65682" y="261456"/>
                </a:lnTo>
                <a:lnTo>
                  <a:pt x="68063" y="259970"/>
                </a:lnTo>
                <a:lnTo>
                  <a:pt x="75207" y="257086"/>
                </a:lnTo>
                <a:lnTo>
                  <a:pt x="82350" y="252354"/>
                </a:lnTo>
                <a:lnTo>
                  <a:pt x="87113" y="250968"/>
                </a:lnTo>
                <a:lnTo>
                  <a:pt x="88700" y="249806"/>
                </a:lnTo>
                <a:lnTo>
                  <a:pt x="89759" y="248237"/>
                </a:lnTo>
                <a:lnTo>
                  <a:pt x="90464" y="246399"/>
                </a:lnTo>
                <a:lnTo>
                  <a:pt x="91728" y="245173"/>
                </a:lnTo>
                <a:lnTo>
                  <a:pt x="93365" y="244355"/>
                </a:lnTo>
                <a:lnTo>
                  <a:pt x="95249" y="243811"/>
                </a:lnTo>
                <a:lnTo>
                  <a:pt x="99460" y="241090"/>
                </a:lnTo>
                <a:lnTo>
                  <a:pt x="101695" y="239254"/>
                </a:lnTo>
                <a:lnTo>
                  <a:pt x="103978" y="238030"/>
                </a:lnTo>
                <a:lnTo>
                  <a:pt x="108631" y="236670"/>
                </a:lnTo>
                <a:lnTo>
                  <a:pt x="110190" y="235515"/>
                </a:lnTo>
                <a:lnTo>
                  <a:pt x="111229" y="233950"/>
                </a:lnTo>
                <a:lnTo>
                  <a:pt x="111921" y="232115"/>
                </a:lnTo>
                <a:lnTo>
                  <a:pt x="113971" y="230891"/>
                </a:lnTo>
                <a:lnTo>
                  <a:pt x="120481" y="229531"/>
                </a:lnTo>
                <a:lnTo>
                  <a:pt x="122852" y="228376"/>
                </a:lnTo>
                <a:lnTo>
                  <a:pt x="124433" y="226812"/>
                </a:lnTo>
                <a:lnTo>
                  <a:pt x="125486" y="224976"/>
                </a:lnTo>
                <a:lnTo>
                  <a:pt x="126983" y="223752"/>
                </a:lnTo>
                <a:lnTo>
                  <a:pt x="128774" y="222936"/>
                </a:lnTo>
                <a:lnTo>
                  <a:pt x="132881" y="222030"/>
                </a:lnTo>
                <a:lnTo>
                  <a:pt x="137352" y="221627"/>
                </a:lnTo>
                <a:lnTo>
                  <a:pt x="139656" y="220726"/>
                </a:lnTo>
                <a:lnTo>
                  <a:pt x="146690" y="216462"/>
                </a:lnTo>
                <a:lnTo>
                  <a:pt x="153801" y="214053"/>
                </a:lnTo>
                <a:lnTo>
                  <a:pt x="161903" y="208109"/>
                </a:lnTo>
                <a:lnTo>
                  <a:pt x="166688" y="203558"/>
                </a:lnTo>
                <a:lnTo>
                  <a:pt x="168738" y="202335"/>
                </a:lnTo>
                <a:lnTo>
                  <a:pt x="175415" y="199820"/>
                </a:lnTo>
                <a:lnTo>
                  <a:pt x="184783" y="192266"/>
                </a:lnTo>
                <a:lnTo>
                  <a:pt x="187151" y="190047"/>
                </a:lnTo>
                <a:lnTo>
                  <a:pt x="189524" y="188568"/>
                </a:lnTo>
                <a:lnTo>
                  <a:pt x="196655" y="185694"/>
                </a:lnTo>
                <a:lnTo>
                  <a:pt x="206176" y="178018"/>
                </a:lnTo>
                <a:lnTo>
                  <a:pt x="208557" y="175789"/>
                </a:lnTo>
                <a:lnTo>
                  <a:pt x="210938" y="174304"/>
                </a:lnTo>
                <a:lnTo>
                  <a:pt x="218082" y="171420"/>
                </a:lnTo>
                <a:lnTo>
                  <a:pt x="225225" y="166688"/>
                </a:lnTo>
                <a:lnTo>
                  <a:pt x="229988" y="165302"/>
                </a:lnTo>
                <a:lnTo>
                  <a:pt x="231575" y="164139"/>
                </a:lnTo>
                <a:lnTo>
                  <a:pt x="232634" y="162571"/>
                </a:lnTo>
                <a:lnTo>
                  <a:pt x="233339" y="160732"/>
                </a:lnTo>
                <a:lnTo>
                  <a:pt x="238124" y="154355"/>
                </a:lnTo>
                <a:lnTo>
                  <a:pt x="240175" y="152875"/>
                </a:lnTo>
                <a:lnTo>
                  <a:pt x="246853" y="150000"/>
                </a:lnTo>
                <a:lnTo>
                  <a:pt x="258337" y="142324"/>
                </a:lnTo>
                <a:lnTo>
                  <a:pt x="268073" y="136959"/>
                </a:lnTo>
                <a:lnTo>
                  <a:pt x="277924" y="128047"/>
                </a:lnTo>
                <a:lnTo>
                  <a:pt x="280202" y="125818"/>
                </a:lnTo>
                <a:lnTo>
                  <a:pt x="282514" y="124333"/>
                </a:lnTo>
                <a:lnTo>
                  <a:pt x="294044" y="119832"/>
                </a:lnTo>
                <a:lnTo>
                  <a:pt x="301584" y="115922"/>
                </a:lnTo>
                <a:lnTo>
                  <a:pt x="312989" y="107170"/>
                </a:lnTo>
                <a:lnTo>
                  <a:pt x="319492" y="101645"/>
                </a:lnTo>
                <a:lnTo>
                  <a:pt x="333392" y="92671"/>
                </a:lnTo>
                <a:lnTo>
                  <a:pt x="344017" y="83260"/>
                </a:lnTo>
                <a:lnTo>
                  <a:pt x="347282" y="81683"/>
                </a:lnTo>
                <a:lnTo>
                  <a:pt x="358669" y="78669"/>
                </a:lnTo>
                <a:lnTo>
                  <a:pt x="367422" y="73899"/>
                </a:lnTo>
                <a:lnTo>
                  <a:pt x="375043" y="71339"/>
                </a:lnTo>
                <a:lnTo>
                  <a:pt x="382328" y="66703"/>
                </a:lnTo>
                <a:lnTo>
                  <a:pt x="389514" y="64184"/>
                </a:lnTo>
                <a:lnTo>
                  <a:pt x="394286" y="60783"/>
                </a:lnTo>
                <a:lnTo>
                  <a:pt x="395876" y="58766"/>
                </a:lnTo>
                <a:lnTo>
                  <a:pt x="396936" y="56628"/>
                </a:lnTo>
                <a:lnTo>
                  <a:pt x="397643" y="54410"/>
                </a:lnTo>
                <a:lnTo>
                  <a:pt x="400545" y="49829"/>
                </a:lnTo>
                <a:lnTo>
                  <a:pt x="402430" y="47497"/>
                </a:lnTo>
                <a:lnTo>
                  <a:pt x="404480" y="45943"/>
                </a:lnTo>
                <a:lnTo>
                  <a:pt x="406641" y="44906"/>
                </a:lnTo>
                <a:lnTo>
                  <a:pt x="408876" y="44215"/>
                </a:lnTo>
                <a:lnTo>
                  <a:pt x="413475" y="41332"/>
                </a:lnTo>
                <a:lnTo>
                  <a:pt x="415812" y="39453"/>
                </a:lnTo>
                <a:lnTo>
                  <a:pt x="418165" y="38200"/>
                </a:lnTo>
                <a:lnTo>
                  <a:pt x="425267" y="35644"/>
                </a:lnTo>
                <a:lnTo>
                  <a:pt x="432399" y="31008"/>
                </a:lnTo>
                <a:lnTo>
                  <a:pt x="440509" y="28879"/>
                </a:lnTo>
                <a:lnTo>
                  <a:pt x="447946" y="28584"/>
                </a:lnTo>
                <a:lnTo>
                  <a:pt x="448318" y="27781"/>
                </a:lnTo>
                <a:lnTo>
                  <a:pt x="449062" y="21419"/>
                </a:lnTo>
                <a:lnTo>
                  <a:pt x="449063" y="15271"/>
                </a:lnTo>
                <a:lnTo>
                  <a:pt x="448269" y="14940"/>
                </a:lnTo>
                <a:lnTo>
                  <a:pt x="441787" y="14336"/>
                </a:lnTo>
                <a:lnTo>
                  <a:pt x="438421" y="14304"/>
                </a:lnTo>
                <a:lnTo>
                  <a:pt x="436412" y="13502"/>
                </a:lnTo>
                <a:lnTo>
                  <a:pt x="429792" y="9377"/>
                </a:lnTo>
                <a:lnTo>
                  <a:pt x="425152" y="8134"/>
                </a:lnTo>
                <a:lnTo>
                  <a:pt x="411412" y="7151"/>
                </a:lnTo>
                <a:lnTo>
                  <a:pt x="370580" y="7139"/>
                </a:lnTo>
                <a:lnTo>
                  <a:pt x="388242" y="7139"/>
                </a:lnTo>
                <a:lnTo>
                  <a:pt x="390259" y="6346"/>
                </a:lnTo>
                <a:lnTo>
                  <a:pt x="394617" y="3349"/>
                </a:lnTo>
                <a:lnTo>
                  <a:pt x="401317" y="1489"/>
                </a:lnTo>
                <a:lnTo>
                  <a:pt x="413348" y="197"/>
                </a:lnTo>
                <a:lnTo>
                  <a:pt x="426456" y="39"/>
                </a:lnTo>
                <a:lnTo>
                  <a:pt x="462259" y="0"/>
                </a:lnTo>
                <a:lnTo>
                  <a:pt x="462623" y="794"/>
                </a:lnTo>
                <a:lnTo>
                  <a:pt x="463027" y="3790"/>
                </a:lnTo>
                <a:lnTo>
                  <a:pt x="462341" y="4907"/>
                </a:lnTo>
                <a:lnTo>
                  <a:pt x="461090" y="5651"/>
                </a:lnTo>
                <a:lnTo>
                  <a:pt x="459462" y="6147"/>
                </a:lnTo>
                <a:lnTo>
                  <a:pt x="458377" y="7271"/>
                </a:lnTo>
                <a:lnTo>
                  <a:pt x="457653" y="8813"/>
                </a:lnTo>
                <a:lnTo>
                  <a:pt x="456849" y="13436"/>
                </a:lnTo>
                <a:lnTo>
                  <a:pt x="456492" y="20778"/>
                </a:lnTo>
                <a:lnTo>
                  <a:pt x="455603" y="24164"/>
                </a:lnTo>
                <a:lnTo>
                  <a:pt x="451353" y="32719"/>
                </a:lnTo>
                <a:lnTo>
                  <a:pt x="450081" y="37809"/>
                </a:lnTo>
                <a:lnTo>
                  <a:pt x="449515" y="44831"/>
                </a:lnTo>
                <a:lnTo>
                  <a:pt x="449364" y="48924"/>
                </a:lnTo>
                <a:lnTo>
                  <a:pt x="448470" y="52447"/>
                </a:lnTo>
                <a:lnTo>
                  <a:pt x="444213" y="61194"/>
                </a:lnTo>
                <a:lnTo>
                  <a:pt x="441805" y="68809"/>
                </a:lnTo>
                <a:lnTo>
                  <a:pt x="436417" y="76089"/>
                </a:lnTo>
                <a:lnTo>
                  <a:pt x="432065" y="80881"/>
                </a:lnTo>
                <a:lnTo>
                  <a:pt x="430587" y="83269"/>
                </a:lnTo>
                <a:lnTo>
                  <a:pt x="427713" y="90420"/>
                </a:lnTo>
                <a:lnTo>
                  <a:pt x="421596" y="98533"/>
                </a:lnTo>
                <a:lnTo>
                  <a:pt x="420980" y="101433"/>
                </a:lnTo>
                <a:lnTo>
                  <a:pt x="420488" y="1070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85913" y="2293924"/>
            <a:ext cx="2117" cy="1"/>
          </a:xfrm>
          <a:custGeom>
            <a:avLst/>
            <a:gdLst/>
            <a:ahLst/>
            <a:cxnLst/>
            <a:rect l="0" t="0" r="0" b="0"/>
            <a:pathLst>
              <a:path w="2117" h="1">
                <a:moveTo>
                  <a:pt x="0" y="0"/>
                </a:moveTo>
                <a:lnTo>
                  <a:pt x="211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9"/>
          <p:cNvSpPr/>
          <p:nvPr/>
        </p:nvSpPr>
        <p:spPr>
          <a:xfrm>
            <a:off x="1378831" y="2443840"/>
            <a:ext cx="49920" cy="192749"/>
          </a:xfrm>
          <a:custGeom>
            <a:avLst/>
            <a:gdLst/>
            <a:ahLst/>
            <a:cxnLst/>
            <a:rect l="0" t="0" r="0" b="0"/>
            <a:pathLst>
              <a:path w="49920" h="192749">
                <a:moveTo>
                  <a:pt x="7057" y="0"/>
                </a:moveTo>
                <a:lnTo>
                  <a:pt x="3264" y="0"/>
                </a:lnTo>
                <a:lnTo>
                  <a:pt x="2147" y="793"/>
                </a:lnTo>
                <a:lnTo>
                  <a:pt x="1402" y="2115"/>
                </a:lnTo>
                <a:lnTo>
                  <a:pt x="207" y="6146"/>
                </a:lnTo>
                <a:lnTo>
                  <a:pt x="0" y="10634"/>
                </a:lnTo>
                <a:lnTo>
                  <a:pt x="765" y="13435"/>
                </a:lnTo>
                <a:lnTo>
                  <a:pt x="2068" y="16889"/>
                </a:lnTo>
                <a:lnTo>
                  <a:pt x="3731" y="20777"/>
                </a:lnTo>
                <a:lnTo>
                  <a:pt x="5633" y="24163"/>
                </a:lnTo>
                <a:lnTo>
                  <a:pt x="7695" y="27214"/>
                </a:lnTo>
                <a:lnTo>
                  <a:pt x="9863" y="30040"/>
                </a:lnTo>
                <a:lnTo>
                  <a:pt x="11309" y="33511"/>
                </a:lnTo>
                <a:lnTo>
                  <a:pt x="12273" y="37412"/>
                </a:lnTo>
                <a:lnTo>
                  <a:pt x="12915" y="41598"/>
                </a:lnTo>
                <a:lnTo>
                  <a:pt x="13344" y="46769"/>
                </a:lnTo>
                <a:lnTo>
                  <a:pt x="13629" y="52596"/>
                </a:lnTo>
                <a:lnTo>
                  <a:pt x="13820" y="58860"/>
                </a:lnTo>
                <a:lnTo>
                  <a:pt x="14740" y="64622"/>
                </a:lnTo>
                <a:lnTo>
                  <a:pt x="16148" y="70050"/>
                </a:lnTo>
                <a:lnTo>
                  <a:pt x="17880" y="75256"/>
                </a:lnTo>
                <a:lnTo>
                  <a:pt x="19828" y="80312"/>
                </a:lnTo>
                <a:lnTo>
                  <a:pt x="21921" y="85269"/>
                </a:lnTo>
                <a:lnTo>
                  <a:pt x="24110" y="90161"/>
                </a:lnTo>
                <a:lnTo>
                  <a:pt x="25569" y="95801"/>
                </a:lnTo>
                <a:lnTo>
                  <a:pt x="26542" y="101941"/>
                </a:lnTo>
                <a:lnTo>
                  <a:pt x="27191" y="108414"/>
                </a:lnTo>
                <a:lnTo>
                  <a:pt x="28417" y="114316"/>
                </a:lnTo>
                <a:lnTo>
                  <a:pt x="30028" y="119837"/>
                </a:lnTo>
                <a:lnTo>
                  <a:pt x="31896" y="125104"/>
                </a:lnTo>
                <a:lnTo>
                  <a:pt x="33141" y="130201"/>
                </a:lnTo>
                <a:lnTo>
                  <a:pt x="33971" y="135186"/>
                </a:lnTo>
                <a:lnTo>
                  <a:pt x="34524" y="140096"/>
                </a:lnTo>
                <a:lnTo>
                  <a:pt x="35687" y="144956"/>
                </a:lnTo>
                <a:lnTo>
                  <a:pt x="37256" y="149782"/>
                </a:lnTo>
                <a:lnTo>
                  <a:pt x="39096" y="154585"/>
                </a:lnTo>
                <a:lnTo>
                  <a:pt x="40322" y="159375"/>
                </a:lnTo>
                <a:lnTo>
                  <a:pt x="41140" y="164153"/>
                </a:lnTo>
                <a:lnTo>
                  <a:pt x="41685" y="168926"/>
                </a:lnTo>
                <a:lnTo>
                  <a:pt x="42842" y="172901"/>
                </a:lnTo>
                <a:lnTo>
                  <a:pt x="44407" y="176344"/>
                </a:lnTo>
                <a:lnTo>
                  <a:pt x="46245" y="179432"/>
                </a:lnTo>
                <a:lnTo>
                  <a:pt x="47469" y="182285"/>
                </a:lnTo>
                <a:lnTo>
                  <a:pt x="48830" y="187569"/>
                </a:lnTo>
                <a:lnTo>
                  <a:pt x="49919" y="1927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0"/>
          <p:cNvSpPr/>
          <p:nvPr/>
        </p:nvSpPr>
        <p:spPr>
          <a:xfrm>
            <a:off x="1321594" y="2422547"/>
            <a:ext cx="113941" cy="149793"/>
          </a:xfrm>
          <a:custGeom>
            <a:avLst/>
            <a:gdLst/>
            <a:ahLst/>
            <a:cxnLst/>
            <a:rect l="0" t="0" r="0" b="0"/>
            <a:pathLst>
              <a:path w="113941" h="149793">
                <a:moveTo>
                  <a:pt x="0" y="42709"/>
                </a:moveTo>
                <a:lnTo>
                  <a:pt x="4115" y="42709"/>
                </a:lnTo>
                <a:lnTo>
                  <a:pt x="699" y="42709"/>
                </a:lnTo>
                <a:lnTo>
                  <a:pt x="3999" y="38919"/>
                </a:lnTo>
                <a:lnTo>
                  <a:pt x="5047" y="37010"/>
                </a:lnTo>
                <a:lnTo>
                  <a:pt x="6212" y="32773"/>
                </a:lnTo>
                <a:lnTo>
                  <a:pt x="8110" y="30533"/>
                </a:lnTo>
                <a:lnTo>
                  <a:pt x="10963" y="28246"/>
                </a:lnTo>
                <a:lnTo>
                  <a:pt x="14452" y="25928"/>
                </a:lnTo>
                <a:lnTo>
                  <a:pt x="17572" y="23590"/>
                </a:lnTo>
                <a:lnTo>
                  <a:pt x="20446" y="21238"/>
                </a:lnTo>
                <a:lnTo>
                  <a:pt x="23156" y="18876"/>
                </a:lnTo>
                <a:lnTo>
                  <a:pt x="25756" y="16509"/>
                </a:lnTo>
                <a:lnTo>
                  <a:pt x="30761" y="11763"/>
                </a:lnTo>
                <a:lnTo>
                  <a:pt x="34001" y="9387"/>
                </a:lnTo>
                <a:lnTo>
                  <a:pt x="37749" y="7010"/>
                </a:lnTo>
                <a:lnTo>
                  <a:pt x="41834" y="4632"/>
                </a:lnTo>
                <a:lnTo>
                  <a:pt x="46146" y="3047"/>
                </a:lnTo>
                <a:lnTo>
                  <a:pt x="50608" y="1990"/>
                </a:lnTo>
                <a:lnTo>
                  <a:pt x="55170" y="1285"/>
                </a:lnTo>
                <a:lnTo>
                  <a:pt x="59005" y="815"/>
                </a:lnTo>
                <a:lnTo>
                  <a:pt x="62355" y="502"/>
                </a:lnTo>
                <a:lnTo>
                  <a:pt x="65382" y="293"/>
                </a:lnTo>
                <a:lnTo>
                  <a:pt x="68988" y="154"/>
                </a:lnTo>
                <a:lnTo>
                  <a:pt x="77228" y="0"/>
                </a:lnTo>
                <a:lnTo>
                  <a:pt x="80854" y="752"/>
                </a:lnTo>
                <a:lnTo>
                  <a:pt x="84065" y="2046"/>
                </a:lnTo>
                <a:lnTo>
                  <a:pt x="86999" y="3703"/>
                </a:lnTo>
                <a:lnTo>
                  <a:pt x="94493" y="7658"/>
                </a:lnTo>
                <a:lnTo>
                  <a:pt x="98714" y="9823"/>
                </a:lnTo>
                <a:lnTo>
                  <a:pt x="101528" y="12060"/>
                </a:lnTo>
                <a:lnTo>
                  <a:pt x="103404" y="14344"/>
                </a:lnTo>
                <a:lnTo>
                  <a:pt x="104655" y="16660"/>
                </a:lnTo>
                <a:lnTo>
                  <a:pt x="110207" y="27499"/>
                </a:lnTo>
                <a:lnTo>
                  <a:pt x="111571" y="31776"/>
                </a:lnTo>
                <a:lnTo>
                  <a:pt x="112481" y="36214"/>
                </a:lnTo>
                <a:lnTo>
                  <a:pt x="113087" y="40759"/>
                </a:lnTo>
                <a:lnTo>
                  <a:pt x="113491" y="45375"/>
                </a:lnTo>
                <a:lnTo>
                  <a:pt x="113761" y="50039"/>
                </a:lnTo>
                <a:lnTo>
                  <a:pt x="113940" y="54734"/>
                </a:lnTo>
                <a:lnTo>
                  <a:pt x="113266" y="59451"/>
                </a:lnTo>
                <a:lnTo>
                  <a:pt x="112023" y="64182"/>
                </a:lnTo>
                <a:lnTo>
                  <a:pt x="110401" y="68922"/>
                </a:lnTo>
                <a:lnTo>
                  <a:pt x="109319" y="73669"/>
                </a:lnTo>
                <a:lnTo>
                  <a:pt x="108598" y="78420"/>
                </a:lnTo>
                <a:lnTo>
                  <a:pt x="108117" y="83174"/>
                </a:lnTo>
                <a:lnTo>
                  <a:pt x="107003" y="87929"/>
                </a:lnTo>
                <a:lnTo>
                  <a:pt x="105467" y="92686"/>
                </a:lnTo>
                <a:lnTo>
                  <a:pt x="103649" y="97444"/>
                </a:lnTo>
                <a:lnTo>
                  <a:pt x="101643" y="102202"/>
                </a:lnTo>
                <a:lnTo>
                  <a:pt x="99512" y="106960"/>
                </a:lnTo>
                <a:lnTo>
                  <a:pt x="97297" y="111719"/>
                </a:lnTo>
                <a:lnTo>
                  <a:pt x="94234" y="116478"/>
                </a:lnTo>
                <a:lnTo>
                  <a:pt x="90603" y="121237"/>
                </a:lnTo>
                <a:lnTo>
                  <a:pt x="86596" y="125996"/>
                </a:lnTo>
                <a:lnTo>
                  <a:pt x="83131" y="129962"/>
                </a:lnTo>
                <a:lnTo>
                  <a:pt x="77163" y="136484"/>
                </a:lnTo>
                <a:lnTo>
                  <a:pt x="69341" y="144615"/>
                </a:lnTo>
                <a:lnTo>
                  <a:pt x="66865" y="146341"/>
                </a:lnTo>
                <a:lnTo>
                  <a:pt x="64420" y="147491"/>
                </a:lnTo>
                <a:lnTo>
                  <a:pt x="57150" y="1497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1"/>
          <p:cNvSpPr/>
          <p:nvPr/>
        </p:nvSpPr>
        <p:spPr>
          <a:xfrm>
            <a:off x="1464469" y="2465256"/>
            <a:ext cx="42863" cy="120238"/>
          </a:xfrm>
          <a:custGeom>
            <a:avLst/>
            <a:gdLst/>
            <a:ahLst/>
            <a:cxnLst/>
            <a:rect l="0" t="0" r="0" b="0"/>
            <a:pathLst>
              <a:path w="42863" h="120238">
                <a:moveTo>
                  <a:pt x="0" y="49972"/>
                </a:moveTo>
                <a:lnTo>
                  <a:pt x="0" y="53762"/>
                </a:lnTo>
                <a:lnTo>
                  <a:pt x="794" y="55672"/>
                </a:lnTo>
                <a:lnTo>
                  <a:pt x="2116" y="57737"/>
                </a:lnTo>
                <a:lnTo>
                  <a:pt x="3792" y="59908"/>
                </a:lnTo>
                <a:lnTo>
                  <a:pt x="4909" y="62149"/>
                </a:lnTo>
                <a:lnTo>
                  <a:pt x="5654" y="64436"/>
                </a:lnTo>
                <a:lnTo>
                  <a:pt x="6150" y="66753"/>
                </a:lnTo>
                <a:lnTo>
                  <a:pt x="6482" y="69092"/>
                </a:lnTo>
                <a:lnTo>
                  <a:pt x="6702" y="71444"/>
                </a:lnTo>
                <a:lnTo>
                  <a:pt x="6849" y="73805"/>
                </a:lnTo>
                <a:lnTo>
                  <a:pt x="7741" y="76172"/>
                </a:lnTo>
                <a:lnTo>
                  <a:pt x="9130" y="78544"/>
                </a:lnTo>
                <a:lnTo>
                  <a:pt x="10849" y="80918"/>
                </a:lnTo>
                <a:lnTo>
                  <a:pt x="12789" y="84087"/>
                </a:lnTo>
                <a:lnTo>
                  <a:pt x="14876" y="87787"/>
                </a:lnTo>
                <a:lnTo>
                  <a:pt x="17061" y="91839"/>
                </a:lnTo>
                <a:lnTo>
                  <a:pt x="18518" y="95334"/>
                </a:lnTo>
                <a:lnTo>
                  <a:pt x="19489" y="98457"/>
                </a:lnTo>
                <a:lnTo>
                  <a:pt x="20136" y="101332"/>
                </a:lnTo>
                <a:lnTo>
                  <a:pt x="21362" y="104042"/>
                </a:lnTo>
                <a:lnTo>
                  <a:pt x="22972" y="106642"/>
                </a:lnTo>
                <a:lnTo>
                  <a:pt x="27468" y="112724"/>
                </a:lnTo>
                <a:lnTo>
                  <a:pt x="28631" y="114017"/>
                </a:lnTo>
                <a:lnTo>
                  <a:pt x="34628" y="120237"/>
                </a:lnTo>
                <a:lnTo>
                  <a:pt x="29472" y="115115"/>
                </a:lnTo>
                <a:lnTo>
                  <a:pt x="28974" y="112504"/>
                </a:lnTo>
                <a:lnTo>
                  <a:pt x="28841" y="110696"/>
                </a:lnTo>
                <a:lnTo>
                  <a:pt x="27958" y="108699"/>
                </a:lnTo>
                <a:lnTo>
                  <a:pt x="26576" y="106574"/>
                </a:lnTo>
                <a:lnTo>
                  <a:pt x="24861" y="104364"/>
                </a:lnTo>
                <a:lnTo>
                  <a:pt x="23718" y="102097"/>
                </a:lnTo>
                <a:lnTo>
                  <a:pt x="22956" y="99793"/>
                </a:lnTo>
                <a:lnTo>
                  <a:pt x="22447" y="97464"/>
                </a:lnTo>
                <a:lnTo>
                  <a:pt x="21315" y="95118"/>
                </a:lnTo>
                <a:lnTo>
                  <a:pt x="19766" y="92760"/>
                </a:lnTo>
                <a:lnTo>
                  <a:pt x="17940" y="90395"/>
                </a:lnTo>
                <a:lnTo>
                  <a:pt x="16722" y="87233"/>
                </a:lnTo>
                <a:lnTo>
                  <a:pt x="15911" y="83538"/>
                </a:lnTo>
                <a:lnTo>
                  <a:pt x="15370" y="79488"/>
                </a:lnTo>
                <a:lnTo>
                  <a:pt x="15009" y="75995"/>
                </a:lnTo>
                <a:lnTo>
                  <a:pt x="14768" y="72873"/>
                </a:lnTo>
                <a:lnTo>
                  <a:pt x="14608" y="69999"/>
                </a:lnTo>
                <a:lnTo>
                  <a:pt x="14430" y="62574"/>
                </a:lnTo>
                <a:lnTo>
                  <a:pt x="14315" y="48672"/>
                </a:lnTo>
                <a:lnTo>
                  <a:pt x="15100" y="45932"/>
                </a:lnTo>
                <a:lnTo>
                  <a:pt x="16416" y="43313"/>
                </a:lnTo>
                <a:lnTo>
                  <a:pt x="18088" y="40773"/>
                </a:lnTo>
                <a:lnTo>
                  <a:pt x="19996" y="37494"/>
                </a:lnTo>
                <a:lnTo>
                  <a:pt x="22062" y="33721"/>
                </a:lnTo>
                <a:lnTo>
                  <a:pt x="24233" y="29620"/>
                </a:lnTo>
                <a:lnTo>
                  <a:pt x="26474" y="26092"/>
                </a:lnTo>
                <a:lnTo>
                  <a:pt x="28762" y="22947"/>
                </a:lnTo>
                <a:lnTo>
                  <a:pt x="31081" y="20057"/>
                </a:lnTo>
                <a:lnTo>
                  <a:pt x="32627" y="17338"/>
                </a:lnTo>
                <a:lnTo>
                  <a:pt x="33657" y="14732"/>
                </a:lnTo>
                <a:lnTo>
                  <a:pt x="34344" y="12201"/>
                </a:lnTo>
                <a:lnTo>
                  <a:pt x="35596" y="9720"/>
                </a:lnTo>
                <a:lnTo>
                  <a:pt x="37224" y="7274"/>
                </a:lnTo>
                <a:lnTo>
                  <a:pt x="4286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2"/>
          <p:cNvSpPr/>
          <p:nvPr/>
        </p:nvSpPr>
        <p:spPr>
          <a:xfrm>
            <a:off x="1571625" y="2432868"/>
            <a:ext cx="64295" cy="110916"/>
          </a:xfrm>
          <a:custGeom>
            <a:avLst/>
            <a:gdLst/>
            <a:ahLst/>
            <a:cxnLst/>
            <a:rect l="0" t="0" r="0" b="0"/>
            <a:pathLst>
              <a:path w="64295" h="110916">
                <a:moveTo>
                  <a:pt x="0" y="60944"/>
                </a:moveTo>
                <a:lnTo>
                  <a:pt x="0" y="67995"/>
                </a:lnTo>
                <a:lnTo>
                  <a:pt x="0" y="64267"/>
                </a:lnTo>
                <a:lnTo>
                  <a:pt x="794" y="62366"/>
                </a:lnTo>
                <a:lnTo>
                  <a:pt x="2117" y="60305"/>
                </a:lnTo>
                <a:lnTo>
                  <a:pt x="3792" y="58138"/>
                </a:lnTo>
                <a:lnTo>
                  <a:pt x="4909" y="55901"/>
                </a:lnTo>
                <a:lnTo>
                  <a:pt x="5654" y="53615"/>
                </a:lnTo>
                <a:lnTo>
                  <a:pt x="6151" y="51299"/>
                </a:lnTo>
                <a:lnTo>
                  <a:pt x="7275" y="48168"/>
                </a:lnTo>
                <a:lnTo>
                  <a:pt x="8819" y="44495"/>
                </a:lnTo>
                <a:lnTo>
                  <a:pt x="10642" y="40459"/>
                </a:lnTo>
                <a:lnTo>
                  <a:pt x="12651" y="36976"/>
                </a:lnTo>
                <a:lnTo>
                  <a:pt x="14784" y="33860"/>
                </a:lnTo>
                <a:lnTo>
                  <a:pt x="17000" y="30990"/>
                </a:lnTo>
                <a:lnTo>
                  <a:pt x="18477" y="28283"/>
                </a:lnTo>
                <a:lnTo>
                  <a:pt x="19462" y="25685"/>
                </a:lnTo>
                <a:lnTo>
                  <a:pt x="20118" y="23160"/>
                </a:lnTo>
                <a:lnTo>
                  <a:pt x="21350" y="20684"/>
                </a:lnTo>
                <a:lnTo>
                  <a:pt x="22964" y="18240"/>
                </a:lnTo>
                <a:lnTo>
                  <a:pt x="24835" y="15817"/>
                </a:lnTo>
                <a:lnTo>
                  <a:pt x="26081" y="13409"/>
                </a:lnTo>
                <a:lnTo>
                  <a:pt x="26913" y="11010"/>
                </a:lnTo>
                <a:lnTo>
                  <a:pt x="28247" y="5250"/>
                </a:lnTo>
                <a:lnTo>
                  <a:pt x="27562" y="3985"/>
                </a:lnTo>
                <a:lnTo>
                  <a:pt x="26312" y="2348"/>
                </a:lnTo>
                <a:lnTo>
                  <a:pt x="24685" y="463"/>
                </a:lnTo>
                <a:lnTo>
                  <a:pt x="23601" y="0"/>
                </a:lnTo>
                <a:lnTo>
                  <a:pt x="22878" y="484"/>
                </a:lnTo>
                <a:lnTo>
                  <a:pt x="22395" y="1600"/>
                </a:lnTo>
                <a:lnTo>
                  <a:pt x="21280" y="2345"/>
                </a:lnTo>
                <a:lnTo>
                  <a:pt x="19743" y="2841"/>
                </a:lnTo>
                <a:lnTo>
                  <a:pt x="17925" y="3171"/>
                </a:lnTo>
                <a:lnTo>
                  <a:pt x="16712" y="4185"/>
                </a:lnTo>
                <a:lnTo>
                  <a:pt x="15904" y="5654"/>
                </a:lnTo>
                <a:lnTo>
                  <a:pt x="15365" y="7427"/>
                </a:lnTo>
                <a:lnTo>
                  <a:pt x="14212" y="9402"/>
                </a:lnTo>
                <a:lnTo>
                  <a:pt x="12650" y="11511"/>
                </a:lnTo>
                <a:lnTo>
                  <a:pt x="10814" y="13711"/>
                </a:lnTo>
                <a:lnTo>
                  <a:pt x="9591" y="15971"/>
                </a:lnTo>
                <a:lnTo>
                  <a:pt x="8775" y="18270"/>
                </a:lnTo>
                <a:lnTo>
                  <a:pt x="8231" y="20597"/>
                </a:lnTo>
                <a:lnTo>
                  <a:pt x="7869" y="23734"/>
                </a:lnTo>
                <a:lnTo>
                  <a:pt x="7627" y="27412"/>
                </a:lnTo>
                <a:lnTo>
                  <a:pt x="7359" y="34936"/>
                </a:lnTo>
                <a:lnTo>
                  <a:pt x="7208" y="44424"/>
                </a:lnTo>
                <a:lnTo>
                  <a:pt x="7145" y="83653"/>
                </a:lnTo>
                <a:lnTo>
                  <a:pt x="7938" y="86395"/>
                </a:lnTo>
                <a:lnTo>
                  <a:pt x="9261" y="89016"/>
                </a:lnTo>
                <a:lnTo>
                  <a:pt x="10936" y="91556"/>
                </a:lnTo>
                <a:lnTo>
                  <a:pt x="12847" y="94043"/>
                </a:lnTo>
                <a:lnTo>
                  <a:pt x="14915" y="96495"/>
                </a:lnTo>
                <a:lnTo>
                  <a:pt x="17087" y="98922"/>
                </a:lnTo>
                <a:lnTo>
                  <a:pt x="21617" y="103734"/>
                </a:lnTo>
                <a:lnTo>
                  <a:pt x="23936" y="106128"/>
                </a:lnTo>
                <a:lnTo>
                  <a:pt x="27070" y="107724"/>
                </a:lnTo>
                <a:lnTo>
                  <a:pt x="30747" y="108788"/>
                </a:lnTo>
                <a:lnTo>
                  <a:pt x="34785" y="109497"/>
                </a:lnTo>
                <a:lnTo>
                  <a:pt x="39065" y="109970"/>
                </a:lnTo>
                <a:lnTo>
                  <a:pt x="43506" y="110285"/>
                </a:lnTo>
                <a:lnTo>
                  <a:pt x="51880" y="110635"/>
                </a:lnTo>
                <a:lnTo>
                  <a:pt x="64294" y="1109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23"/>
          <p:cNvSpPr/>
          <p:nvPr/>
        </p:nvSpPr>
        <p:spPr>
          <a:xfrm>
            <a:off x="1671992" y="2358174"/>
            <a:ext cx="78104" cy="164194"/>
          </a:xfrm>
          <a:custGeom>
            <a:avLst/>
            <a:gdLst/>
            <a:ahLst/>
            <a:cxnLst/>
            <a:rect l="0" t="0" r="0" b="0"/>
            <a:pathLst>
              <a:path w="78104" h="164194">
                <a:moveTo>
                  <a:pt x="35364" y="0"/>
                </a:moveTo>
                <a:lnTo>
                  <a:pt x="29213" y="0"/>
                </a:lnTo>
                <a:lnTo>
                  <a:pt x="28089" y="1586"/>
                </a:lnTo>
                <a:lnTo>
                  <a:pt x="26545" y="4230"/>
                </a:lnTo>
                <a:lnTo>
                  <a:pt x="24722" y="7579"/>
                </a:lnTo>
                <a:lnTo>
                  <a:pt x="21920" y="10605"/>
                </a:lnTo>
                <a:lnTo>
                  <a:pt x="18464" y="13415"/>
                </a:lnTo>
                <a:lnTo>
                  <a:pt x="14572" y="16082"/>
                </a:lnTo>
                <a:lnTo>
                  <a:pt x="11978" y="18653"/>
                </a:lnTo>
                <a:lnTo>
                  <a:pt x="10248" y="21161"/>
                </a:lnTo>
                <a:lnTo>
                  <a:pt x="9095" y="23625"/>
                </a:lnTo>
                <a:lnTo>
                  <a:pt x="7533" y="26062"/>
                </a:lnTo>
                <a:lnTo>
                  <a:pt x="5697" y="28479"/>
                </a:lnTo>
                <a:lnTo>
                  <a:pt x="3680" y="30884"/>
                </a:lnTo>
                <a:lnTo>
                  <a:pt x="2335" y="33281"/>
                </a:lnTo>
                <a:lnTo>
                  <a:pt x="841" y="38058"/>
                </a:lnTo>
                <a:lnTo>
                  <a:pt x="0" y="41418"/>
                </a:lnTo>
                <a:lnTo>
                  <a:pt x="675" y="42683"/>
                </a:lnTo>
                <a:lnTo>
                  <a:pt x="1920" y="44319"/>
                </a:lnTo>
                <a:lnTo>
                  <a:pt x="3543" y="46203"/>
                </a:lnTo>
                <a:lnTo>
                  <a:pt x="4625" y="48253"/>
                </a:lnTo>
                <a:lnTo>
                  <a:pt x="5827" y="52645"/>
                </a:lnTo>
                <a:lnTo>
                  <a:pt x="6942" y="54133"/>
                </a:lnTo>
                <a:lnTo>
                  <a:pt x="8478" y="55125"/>
                </a:lnTo>
                <a:lnTo>
                  <a:pt x="10296" y="55787"/>
                </a:lnTo>
                <a:lnTo>
                  <a:pt x="12302" y="56228"/>
                </a:lnTo>
                <a:lnTo>
                  <a:pt x="14433" y="56522"/>
                </a:lnTo>
                <a:lnTo>
                  <a:pt x="16648" y="56718"/>
                </a:lnTo>
                <a:lnTo>
                  <a:pt x="19712" y="57642"/>
                </a:lnTo>
                <a:lnTo>
                  <a:pt x="23342" y="59051"/>
                </a:lnTo>
                <a:lnTo>
                  <a:pt x="27349" y="60784"/>
                </a:lnTo>
                <a:lnTo>
                  <a:pt x="30815" y="61939"/>
                </a:lnTo>
                <a:lnTo>
                  <a:pt x="33919" y="62709"/>
                </a:lnTo>
                <a:lnTo>
                  <a:pt x="36782" y="63222"/>
                </a:lnTo>
                <a:lnTo>
                  <a:pt x="39484" y="64358"/>
                </a:lnTo>
                <a:lnTo>
                  <a:pt x="42080" y="65908"/>
                </a:lnTo>
                <a:lnTo>
                  <a:pt x="44604" y="67735"/>
                </a:lnTo>
                <a:lnTo>
                  <a:pt x="47080" y="68952"/>
                </a:lnTo>
                <a:lnTo>
                  <a:pt x="49525" y="69764"/>
                </a:lnTo>
                <a:lnTo>
                  <a:pt x="51949" y="70305"/>
                </a:lnTo>
                <a:lnTo>
                  <a:pt x="54358" y="71459"/>
                </a:lnTo>
                <a:lnTo>
                  <a:pt x="56758" y="73022"/>
                </a:lnTo>
                <a:lnTo>
                  <a:pt x="59152" y="74857"/>
                </a:lnTo>
                <a:lnTo>
                  <a:pt x="61541" y="76080"/>
                </a:lnTo>
                <a:lnTo>
                  <a:pt x="63928" y="76896"/>
                </a:lnTo>
                <a:lnTo>
                  <a:pt x="66313" y="77440"/>
                </a:lnTo>
                <a:lnTo>
                  <a:pt x="68697" y="79388"/>
                </a:lnTo>
                <a:lnTo>
                  <a:pt x="71080" y="82274"/>
                </a:lnTo>
                <a:lnTo>
                  <a:pt x="73462" y="85784"/>
                </a:lnTo>
                <a:lnTo>
                  <a:pt x="75050" y="88917"/>
                </a:lnTo>
                <a:lnTo>
                  <a:pt x="76109" y="91800"/>
                </a:lnTo>
                <a:lnTo>
                  <a:pt x="76815" y="94514"/>
                </a:lnTo>
                <a:lnTo>
                  <a:pt x="77286" y="97117"/>
                </a:lnTo>
                <a:lnTo>
                  <a:pt x="77809" y="102124"/>
                </a:lnTo>
                <a:lnTo>
                  <a:pt x="77948" y="105364"/>
                </a:lnTo>
                <a:lnTo>
                  <a:pt x="78103" y="113193"/>
                </a:lnTo>
                <a:lnTo>
                  <a:pt x="77351" y="116708"/>
                </a:lnTo>
                <a:lnTo>
                  <a:pt x="76055" y="119845"/>
                </a:lnTo>
                <a:lnTo>
                  <a:pt x="74398" y="122730"/>
                </a:lnTo>
                <a:lnTo>
                  <a:pt x="70440" y="130165"/>
                </a:lnTo>
                <a:lnTo>
                  <a:pt x="68273" y="134369"/>
                </a:lnTo>
                <a:lnTo>
                  <a:pt x="66035" y="137965"/>
                </a:lnTo>
                <a:lnTo>
                  <a:pt x="63749" y="141155"/>
                </a:lnTo>
                <a:lnTo>
                  <a:pt x="61431" y="144075"/>
                </a:lnTo>
                <a:lnTo>
                  <a:pt x="58298" y="146815"/>
                </a:lnTo>
                <a:lnTo>
                  <a:pt x="54623" y="149435"/>
                </a:lnTo>
                <a:lnTo>
                  <a:pt x="50584" y="151975"/>
                </a:lnTo>
                <a:lnTo>
                  <a:pt x="47099" y="153668"/>
                </a:lnTo>
                <a:lnTo>
                  <a:pt x="43981" y="154796"/>
                </a:lnTo>
                <a:lnTo>
                  <a:pt x="41109" y="155549"/>
                </a:lnTo>
                <a:lnTo>
                  <a:pt x="38400" y="156844"/>
                </a:lnTo>
                <a:lnTo>
                  <a:pt x="35801" y="158500"/>
                </a:lnTo>
                <a:lnTo>
                  <a:pt x="28221" y="1641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4"/>
          <p:cNvSpPr/>
          <p:nvPr/>
        </p:nvSpPr>
        <p:spPr>
          <a:xfrm>
            <a:off x="1750732" y="2322479"/>
            <a:ext cx="84070" cy="178472"/>
          </a:xfrm>
          <a:custGeom>
            <a:avLst/>
            <a:gdLst/>
            <a:ahLst/>
            <a:cxnLst/>
            <a:rect l="0" t="0" r="0" b="0"/>
            <a:pathLst>
              <a:path w="84070" h="178472">
                <a:moveTo>
                  <a:pt x="63781" y="0"/>
                </a:moveTo>
                <a:lnTo>
                  <a:pt x="63781" y="3790"/>
                </a:lnTo>
                <a:lnTo>
                  <a:pt x="62987" y="5700"/>
                </a:lnTo>
                <a:lnTo>
                  <a:pt x="61664" y="7766"/>
                </a:lnTo>
                <a:lnTo>
                  <a:pt x="59988" y="9936"/>
                </a:lnTo>
                <a:lnTo>
                  <a:pt x="58077" y="12177"/>
                </a:lnTo>
                <a:lnTo>
                  <a:pt x="56010" y="14464"/>
                </a:lnTo>
                <a:lnTo>
                  <a:pt x="51595" y="19120"/>
                </a:lnTo>
                <a:lnTo>
                  <a:pt x="36139" y="34736"/>
                </a:lnTo>
                <a:lnTo>
                  <a:pt x="32653" y="39022"/>
                </a:lnTo>
                <a:lnTo>
                  <a:pt x="29535" y="43465"/>
                </a:lnTo>
                <a:lnTo>
                  <a:pt x="26662" y="48014"/>
                </a:lnTo>
                <a:lnTo>
                  <a:pt x="23160" y="51839"/>
                </a:lnTo>
                <a:lnTo>
                  <a:pt x="19238" y="55183"/>
                </a:lnTo>
                <a:lnTo>
                  <a:pt x="15035" y="58205"/>
                </a:lnTo>
                <a:lnTo>
                  <a:pt x="11440" y="61806"/>
                </a:lnTo>
                <a:lnTo>
                  <a:pt x="8249" y="65794"/>
                </a:lnTo>
                <a:lnTo>
                  <a:pt x="1217" y="76012"/>
                </a:lnTo>
                <a:lnTo>
                  <a:pt x="256" y="79525"/>
                </a:lnTo>
                <a:lnTo>
                  <a:pt x="0" y="81572"/>
                </a:lnTo>
                <a:lnTo>
                  <a:pt x="622" y="83730"/>
                </a:lnTo>
                <a:lnTo>
                  <a:pt x="1831" y="85962"/>
                </a:lnTo>
                <a:lnTo>
                  <a:pt x="3431" y="88243"/>
                </a:lnTo>
                <a:lnTo>
                  <a:pt x="5291" y="89764"/>
                </a:lnTo>
                <a:lnTo>
                  <a:pt x="7325" y="90777"/>
                </a:lnTo>
                <a:lnTo>
                  <a:pt x="9475" y="91454"/>
                </a:lnTo>
                <a:lnTo>
                  <a:pt x="11702" y="91904"/>
                </a:lnTo>
                <a:lnTo>
                  <a:pt x="13980" y="92204"/>
                </a:lnTo>
                <a:lnTo>
                  <a:pt x="16293" y="92405"/>
                </a:lnTo>
                <a:lnTo>
                  <a:pt x="18628" y="92538"/>
                </a:lnTo>
                <a:lnTo>
                  <a:pt x="23340" y="92687"/>
                </a:lnTo>
                <a:lnTo>
                  <a:pt x="26501" y="91933"/>
                </a:lnTo>
                <a:lnTo>
                  <a:pt x="30196" y="90637"/>
                </a:lnTo>
                <a:lnTo>
                  <a:pt x="34247" y="88980"/>
                </a:lnTo>
                <a:lnTo>
                  <a:pt x="37742" y="87876"/>
                </a:lnTo>
                <a:lnTo>
                  <a:pt x="40865" y="87139"/>
                </a:lnTo>
                <a:lnTo>
                  <a:pt x="43741" y="86648"/>
                </a:lnTo>
                <a:lnTo>
                  <a:pt x="46452" y="86321"/>
                </a:lnTo>
                <a:lnTo>
                  <a:pt x="49053" y="86103"/>
                </a:lnTo>
                <a:lnTo>
                  <a:pt x="51581" y="85957"/>
                </a:lnTo>
                <a:lnTo>
                  <a:pt x="54854" y="86654"/>
                </a:lnTo>
                <a:lnTo>
                  <a:pt x="58623" y="87911"/>
                </a:lnTo>
                <a:lnTo>
                  <a:pt x="62723" y="89542"/>
                </a:lnTo>
                <a:lnTo>
                  <a:pt x="66251" y="90630"/>
                </a:lnTo>
                <a:lnTo>
                  <a:pt x="69396" y="91355"/>
                </a:lnTo>
                <a:lnTo>
                  <a:pt x="72287" y="91839"/>
                </a:lnTo>
                <a:lnTo>
                  <a:pt x="74214" y="92954"/>
                </a:lnTo>
                <a:lnTo>
                  <a:pt x="75499" y="94491"/>
                </a:lnTo>
                <a:lnTo>
                  <a:pt x="76355" y="96309"/>
                </a:lnTo>
                <a:lnTo>
                  <a:pt x="77720" y="98314"/>
                </a:lnTo>
                <a:lnTo>
                  <a:pt x="79423" y="100443"/>
                </a:lnTo>
                <a:lnTo>
                  <a:pt x="81353" y="102657"/>
                </a:lnTo>
                <a:lnTo>
                  <a:pt x="82639" y="104925"/>
                </a:lnTo>
                <a:lnTo>
                  <a:pt x="84069" y="109561"/>
                </a:lnTo>
                <a:lnTo>
                  <a:pt x="83656" y="112701"/>
                </a:lnTo>
                <a:lnTo>
                  <a:pt x="82587" y="116381"/>
                </a:lnTo>
                <a:lnTo>
                  <a:pt x="81081" y="120420"/>
                </a:lnTo>
                <a:lnTo>
                  <a:pt x="80076" y="123907"/>
                </a:lnTo>
                <a:lnTo>
                  <a:pt x="79407" y="127024"/>
                </a:lnTo>
                <a:lnTo>
                  <a:pt x="78961" y="129896"/>
                </a:lnTo>
                <a:lnTo>
                  <a:pt x="77869" y="133396"/>
                </a:lnTo>
                <a:lnTo>
                  <a:pt x="76348" y="137316"/>
                </a:lnTo>
                <a:lnTo>
                  <a:pt x="74540" y="141516"/>
                </a:lnTo>
                <a:lnTo>
                  <a:pt x="71747" y="145109"/>
                </a:lnTo>
                <a:lnTo>
                  <a:pt x="68298" y="148298"/>
                </a:lnTo>
                <a:lnTo>
                  <a:pt x="64411" y="151217"/>
                </a:lnTo>
                <a:lnTo>
                  <a:pt x="61026" y="153956"/>
                </a:lnTo>
                <a:lnTo>
                  <a:pt x="57975" y="156575"/>
                </a:lnTo>
                <a:lnTo>
                  <a:pt x="55148" y="159115"/>
                </a:lnTo>
                <a:lnTo>
                  <a:pt x="51675" y="161601"/>
                </a:lnTo>
                <a:lnTo>
                  <a:pt x="47773" y="164052"/>
                </a:lnTo>
                <a:lnTo>
                  <a:pt x="43584" y="166479"/>
                </a:lnTo>
                <a:lnTo>
                  <a:pt x="39997" y="168096"/>
                </a:lnTo>
                <a:lnTo>
                  <a:pt x="36813" y="169175"/>
                </a:lnTo>
                <a:lnTo>
                  <a:pt x="33896" y="169895"/>
                </a:lnTo>
                <a:lnTo>
                  <a:pt x="31157" y="171167"/>
                </a:lnTo>
                <a:lnTo>
                  <a:pt x="28538" y="172809"/>
                </a:lnTo>
                <a:lnTo>
                  <a:pt x="25998" y="174696"/>
                </a:lnTo>
                <a:lnTo>
                  <a:pt x="23511" y="175955"/>
                </a:lnTo>
                <a:lnTo>
                  <a:pt x="21059" y="176794"/>
                </a:lnTo>
                <a:lnTo>
                  <a:pt x="13774" y="1784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5"/>
          <p:cNvSpPr/>
          <p:nvPr/>
        </p:nvSpPr>
        <p:spPr>
          <a:xfrm>
            <a:off x="1878806" y="2343941"/>
            <a:ext cx="78583" cy="98781"/>
          </a:xfrm>
          <a:custGeom>
            <a:avLst/>
            <a:gdLst/>
            <a:ahLst/>
            <a:cxnLst/>
            <a:rect l="0" t="0" r="0" b="0"/>
            <a:pathLst>
              <a:path w="78583" h="98781">
                <a:moveTo>
                  <a:pt x="0" y="21371"/>
                </a:moveTo>
                <a:lnTo>
                  <a:pt x="3793" y="25161"/>
                </a:lnTo>
                <a:lnTo>
                  <a:pt x="4910" y="27071"/>
                </a:lnTo>
                <a:lnTo>
                  <a:pt x="5655" y="29137"/>
                </a:lnTo>
                <a:lnTo>
                  <a:pt x="6151" y="31308"/>
                </a:lnTo>
                <a:lnTo>
                  <a:pt x="6482" y="34341"/>
                </a:lnTo>
                <a:lnTo>
                  <a:pt x="6703" y="37950"/>
                </a:lnTo>
                <a:lnTo>
                  <a:pt x="6850" y="41942"/>
                </a:lnTo>
                <a:lnTo>
                  <a:pt x="7741" y="45397"/>
                </a:lnTo>
                <a:lnTo>
                  <a:pt x="9130" y="48493"/>
                </a:lnTo>
                <a:lnTo>
                  <a:pt x="10849" y="51351"/>
                </a:lnTo>
                <a:lnTo>
                  <a:pt x="11995" y="54842"/>
                </a:lnTo>
                <a:lnTo>
                  <a:pt x="12759" y="58756"/>
                </a:lnTo>
                <a:lnTo>
                  <a:pt x="13269" y="62952"/>
                </a:lnTo>
                <a:lnTo>
                  <a:pt x="13609" y="66542"/>
                </a:lnTo>
                <a:lnTo>
                  <a:pt x="13835" y="69729"/>
                </a:lnTo>
                <a:lnTo>
                  <a:pt x="13986" y="72647"/>
                </a:lnTo>
                <a:lnTo>
                  <a:pt x="14154" y="78004"/>
                </a:lnTo>
                <a:lnTo>
                  <a:pt x="14198" y="80543"/>
                </a:lnTo>
                <a:lnTo>
                  <a:pt x="15022" y="83029"/>
                </a:lnTo>
                <a:lnTo>
                  <a:pt x="16365" y="85479"/>
                </a:lnTo>
                <a:lnTo>
                  <a:pt x="20431" y="91322"/>
                </a:lnTo>
                <a:lnTo>
                  <a:pt x="21558" y="92595"/>
                </a:lnTo>
                <a:lnTo>
                  <a:pt x="27495" y="98780"/>
                </a:lnTo>
                <a:lnTo>
                  <a:pt x="28648" y="98360"/>
                </a:lnTo>
                <a:lnTo>
                  <a:pt x="30212" y="97287"/>
                </a:lnTo>
                <a:lnTo>
                  <a:pt x="34631" y="93654"/>
                </a:lnTo>
                <a:lnTo>
                  <a:pt x="34994" y="92563"/>
                </a:lnTo>
                <a:lnTo>
                  <a:pt x="35236" y="91042"/>
                </a:lnTo>
                <a:lnTo>
                  <a:pt x="35397" y="89235"/>
                </a:lnTo>
                <a:lnTo>
                  <a:pt x="35504" y="86444"/>
                </a:lnTo>
                <a:lnTo>
                  <a:pt x="35676" y="72681"/>
                </a:lnTo>
                <a:lnTo>
                  <a:pt x="35710" y="58300"/>
                </a:lnTo>
                <a:lnTo>
                  <a:pt x="36507" y="54715"/>
                </a:lnTo>
                <a:lnTo>
                  <a:pt x="37832" y="51533"/>
                </a:lnTo>
                <a:lnTo>
                  <a:pt x="39509" y="48618"/>
                </a:lnTo>
                <a:lnTo>
                  <a:pt x="39833" y="45088"/>
                </a:lnTo>
                <a:lnTo>
                  <a:pt x="39255" y="41149"/>
                </a:lnTo>
                <a:lnTo>
                  <a:pt x="38077" y="36936"/>
                </a:lnTo>
                <a:lnTo>
                  <a:pt x="37291" y="33334"/>
                </a:lnTo>
                <a:lnTo>
                  <a:pt x="36767" y="30140"/>
                </a:lnTo>
                <a:lnTo>
                  <a:pt x="36418" y="27217"/>
                </a:lnTo>
                <a:lnTo>
                  <a:pt x="36185" y="23682"/>
                </a:lnTo>
                <a:lnTo>
                  <a:pt x="36029" y="19739"/>
                </a:lnTo>
                <a:lnTo>
                  <a:pt x="35780" y="5802"/>
                </a:lnTo>
                <a:lnTo>
                  <a:pt x="35721" y="107"/>
                </a:lnTo>
                <a:lnTo>
                  <a:pt x="37836" y="22"/>
                </a:lnTo>
                <a:lnTo>
                  <a:pt x="39512" y="0"/>
                </a:lnTo>
                <a:lnTo>
                  <a:pt x="40629" y="778"/>
                </a:lnTo>
                <a:lnTo>
                  <a:pt x="41373" y="2090"/>
                </a:lnTo>
                <a:lnTo>
                  <a:pt x="41870" y="3758"/>
                </a:lnTo>
                <a:lnTo>
                  <a:pt x="42201" y="5663"/>
                </a:lnTo>
                <a:lnTo>
                  <a:pt x="42421" y="7727"/>
                </a:lnTo>
                <a:lnTo>
                  <a:pt x="42569" y="9895"/>
                </a:lnTo>
                <a:lnTo>
                  <a:pt x="42667" y="12134"/>
                </a:lnTo>
                <a:lnTo>
                  <a:pt x="42776" y="16737"/>
                </a:lnTo>
                <a:lnTo>
                  <a:pt x="43598" y="19075"/>
                </a:lnTo>
                <a:lnTo>
                  <a:pt x="44941" y="21427"/>
                </a:lnTo>
                <a:lnTo>
                  <a:pt x="46629" y="23788"/>
                </a:lnTo>
                <a:lnTo>
                  <a:pt x="47755" y="26949"/>
                </a:lnTo>
                <a:lnTo>
                  <a:pt x="48506" y="30642"/>
                </a:lnTo>
                <a:lnTo>
                  <a:pt x="49006" y="34691"/>
                </a:lnTo>
                <a:lnTo>
                  <a:pt x="50133" y="38183"/>
                </a:lnTo>
                <a:lnTo>
                  <a:pt x="51678" y="41304"/>
                </a:lnTo>
                <a:lnTo>
                  <a:pt x="53503" y="44179"/>
                </a:lnTo>
                <a:lnTo>
                  <a:pt x="55512" y="46888"/>
                </a:lnTo>
                <a:lnTo>
                  <a:pt x="57646" y="49487"/>
                </a:lnTo>
                <a:lnTo>
                  <a:pt x="59862" y="52013"/>
                </a:lnTo>
                <a:lnTo>
                  <a:pt x="62133" y="55284"/>
                </a:lnTo>
                <a:lnTo>
                  <a:pt x="64441" y="59051"/>
                </a:lnTo>
                <a:lnTo>
                  <a:pt x="66773" y="63148"/>
                </a:lnTo>
                <a:lnTo>
                  <a:pt x="68328" y="66673"/>
                </a:lnTo>
                <a:lnTo>
                  <a:pt x="69365" y="69816"/>
                </a:lnTo>
                <a:lnTo>
                  <a:pt x="70056" y="72705"/>
                </a:lnTo>
                <a:lnTo>
                  <a:pt x="71310" y="74631"/>
                </a:lnTo>
                <a:lnTo>
                  <a:pt x="72940" y="75915"/>
                </a:lnTo>
                <a:lnTo>
                  <a:pt x="78582" y="784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6"/>
          <p:cNvSpPr/>
          <p:nvPr/>
        </p:nvSpPr>
        <p:spPr>
          <a:xfrm>
            <a:off x="1971675" y="2322479"/>
            <a:ext cx="42835" cy="99934"/>
          </a:xfrm>
          <a:custGeom>
            <a:avLst/>
            <a:gdLst/>
            <a:ahLst/>
            <a:cxnLst/>
            <a:rect l="0" t="0" r="0" b="0"/>
            <a:pathLst>
              <a:path w="42835" h="99934">
                <a:moveTo>
                  <a:pt x="0" y="35695"/>
                </a:moveTo>
                <a:lnTo>
                  <a:pt x="7585" y="35695"/>
                </a:lnTo>
                <a:lnTo>
                  <a:pt x="9025" y="36488"/>
                </a:lnTo>
                <a:lnTo>
                  <a:pt x="9192" y="37809"/>
                </a:lnTo>
                <a:lnTo>
                  <a:pt x="8509" y="39484"/>
                </a:lnTo>
                <a:lnTo>
                  <a:pt x="8848" y="41394"/>
                </a:lnTo>
                <a:lnTo>
                  <a:pt x="9867" y="43460"/>
                </a:lnTo>
                <a:lnTo>
                  <a:pt x="11341" y="45631"/>
                </a:lnTo>
                <a:lnTo>
                  <a:pt x="13117" y="47871"/>
                </a:lnTo>
                <a:lnTo>
                  <a:pt x="15094" y="50158"/>
                </a:lnTo>
                <a:lnTo>
                  <a:pt x="17207" y="52476"/>
                </a:lnTo>
                <a:lnTo>
                  <a:pt x="18615" y="54814"/>
                </a:lnTo>
                <a:lnTo>
                  <a:pt x="19554" y="57166"/>
                </a:lnTo>
                <a:lnTo>
                  <a:pt x="20179" y="59527"/>
                </a:lnTo>
                <a:lnTo>
                  <a:pt x="21390" y="62688"/>
                </a:lnTo>
                <a:lnTo>
                  <a:pt x="22991" y="66381"/>
                </a:lnTo>
                <a:lnTo>
                  <a:pt x="24853" y="70430"/>
                </a:lnTo>
                <a:lnTo>
                  <a:pt x="26093" y="73922"/>
                </a:lnTo>
                <a:lnTo>
                  <a:pt x="26921" y="77044"/>
                </a:lnTo>
                <a:lnTo>
                  <a:pt x="27472" y="79918"/>
                </a:lnTo>
                <a:lnTo>
                  <a:pt x="28633" y="82627"/>
                </a:lnTo>
                <a:lnTo>
                  <a:pt x="30201" y="85227"/>
                </a:lnTo>
                <a:lnTo>
                  <a:pt x="32040" y="87753"/>
                </a:lnTo>
                <a:lnTo>
                  <a:pt x="33267" y="90230"/>
                </a:lnTo>
                <a:lnTo>
                  <a:pt x="34084" y="92675"/>
                </a:lnTo>
                <a:lnTo>
                  <a:pt x="34629" y="95098"/>
                </a:lnTo>
                <a:lnTo>
                  <a:pt x="35786" y="96713"/>
                </a:lnTo>
                <a:lnTo>
                  <a:pt x="37351" y="97790"/>
                </a:lnTo>
                <a:lnTo>
                  <a:pt x="42834" y="99933"/>
                </a:lnTo>
                <a:lnTo>
                  <a:pt x="32220" y="89309"/>
                </a:lnTo>
                <a:lnTo>
                  <a:pt x="31005" y="87302"/>
                </a:lnTo>
                <a:lnTo>
                  <a:pt x="30195" y="85170"/>
                </a:lnTo>
                <a:lnTo>
                  <a:pt x="29655" y="82956"/>
                </a:lnTo>
                <a:lnTo>
                  <a:pt x="28501" y="80687"/>
                </a:lnTo>
                <a:lnTo>
                  <a:pt x="26938" y="78380"/>
                </a:lnTo>
                <a:lnTo>
                  <a:pt x="25103" y="76050"/>
                </a:lnTo>
                <a:lnTo>
                  <a:pt x="23085" y="72910"/>
                </a:lnTo>
                <a:lnTo>
                  <a:pt x="20946" y="69230"/>
                </a:lnTo>
                <a:lnTo>
                  <a:pt x="18727" y="65190"/>
                </a:lnTo>
                <a:lnTo>
                  <a:pt x="17247" y="61704"/>
                </a:lnTo>
                <a:lnTo>
                  <a:pt x="16260" y="58587"/>
                </a:lnTo>
                <a:lnTo>
                  <a:pt x="15603" y="55715"/>
                </a:lnTo>
                <a:lnTo>
                  <a:pt x="15164" y="52214"/>
                </a:lnTo>
                <a:lnTo>
                  <a:pt x="14872" y="48294"/>
                </a:lnTo>
                <a:lnTo>
                  <a:pt x="14677" y="44094"/>
                </a:lnTo>
                <a:lnTo>
                  <a:pt x="14461" y="35197"/>
                </a:lnTo>
                <a:lnTo>
                  <a:pt x="14298" y="12287"/>
                </a:lnTo>
                <a:lnTo>
                  <a:pt x="15088" y="9778"/>
                </a:lnTo>
                <a:lnTo>
                  <a:pt x="16409" y="7312"/>
                </a:lnTo>
                <a:lnTo>
                  <a:pt x="214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27"/>
          <p:cNvSpPr/>
          <p:nvPr/>
        </p:nvSpPr>
        <p:spPr>
          <a:xfrm>
            <a:off x="2078831" y="2301186"/>
            <a:ext cx="78583" cy="114099"/>
          </a:xfrm>
          <a:custGeom>
            <a:avLst/>
            <a:gdLst/>
            <a:ahLst/>
            <a:cxnLst/>
            <a:rect l="0" t="0" r="0" b="0"/>
            <a:pathLst>
              <a:path w="78583" h="114099">
                <a:moveTo>
                  <a:pt x="0" y="49849"/>
                </a:moveTo>
                <a:lnTo>
                  <a:pt x="0" y="56900"/>
                </a:lnTo>
                <a:lnTo>
                  <a:pt x="2117" y="56949"/>
                </a:lnTo>
                <a:lnTo>
                  <a:pt x="3793" y="56962"/>
                </a:lnTo>
                <a:lnTo>
                  <a:pt x="4910" y="56177"/>
                </a:lnTo>
                <a:lnTo>
                  <a:pt x="5655" y="54861"/>
                </a:lnTo>
                <a:lnTo>
                  <a:pt x="6151" y="53190"/>
                </a:lnTo>
                <a:lnTo>
                  <a:pt x="6482" y="51283"/>
                </a:lnTo>
                <a:lnTo>
                  <a:pt x="6703" y="49219"/>
                </a:lnTo>
                <a:lnTo>
                  <a:pt x="6850" y="47049"/>
                </a:lnTo>
                <a:lnTo>
                  <a:pt x="7741" y="44809"/>
                </a:lnTo>
                <a:lnTo>
                  <a:pt x="9130" y="42523"/>
                </a:lnTo>
                <a:lnTo>
                  <a:pt x="10849" y="40206"/>
                </a:lnTo>
                <a:lnTo>
                  <a:pt x="12789" y="37868"/>
                </a:lnTo>
                <a:lnTo>
                  <a:pt x="14876" y="35516"/>
                </a:lnTo>
                <a:lnTo>
                  <a:pt x="17061" y="33154"/>
                </a:lnTo>
                <a:lnTo>
                  <a:pt x="18518" y="30787"/>
                </a:lnTo>
                <a:lnTo>
                  <a:pt x="19489" y="28415"/>
                </a:lnTo>
                <a:lnTo>
                  <a:pt x="20137" y="26042"/>
                </a:lnTo>
                <a:lnTo>
                  <a:pt x="20568" y="23665"/>
                </a:lnTo>
                <a:lnTo>
                  <a:pt x="20856" y="21289"/>
                </a:lnTo>
                <a:lnTo>
                  <a:pt x="21048" y="18910"/>
                </a:lnTo>
                <a:lnTo>
                  <a:pt x="21969" y="16532"/>
                </a:lnTo>
                <a:lnTo>
                  <a:pt x="23378" y="14153"/>
                </a:lnTo>
                <a:lnTo>
                  <a:pt x="25110" y="11774"/>
                </a:lnTo>
                <a:lnTo>
                  <a:pt x="26265" y="9394"/>
                </a:lnTo>
                <a:lnTo>
                  <a:pt x="27035" y="7015"/>
                </a:lnTo>
                <a:lnTo>
                  <a:pt x="27549" y="4635"/>
                </a:lnTo>
                <a:lnTo>
                  <a:pt x="27097" y="3050"/>
                </a:lnTo>
                <a:lnTo>
                  <a:pt x="26002" y="1991"/>
                </a:lnTo>
                <a:lnTo>
                  <a:pt x="21699" y="0"/>
                </a:lnTo>
                <a:lnTo>
                  <a:pt x="19434" y="2047"/>
                </a:lnTo>
                <a:lnTo>
                  <a:pt x="17718" y="3703"/>
                </a:lnTo>
                <a:lnTo>
                  <a:pt x="16575" y="5601"/>
                </a:lnTo>
                <a:lnTo>
                  <a:pt x="15812" y="7659"/>
                </a:lnTo>
                <a:lnTo>
                  <a:pt x="15304" y="9824"/>
                </a:lnTo>
                <a:lnTo>
                  <a:pt x="14171" y="12854"/>
                </a:lnTo>
                <a:lnTo>
                  <a:pt x="12623" y="16460"/>
                </a:lnTo>
                <a:lnTo>
                  <a:pt x="10796" y="20451"/>
                </a:lnTo>
                <a:lnTo>
                  <a:pt x="9579" y="23905"/>
                </a:lnTo>
                <a:lnTo>
                  <a:pt x="8767" y="27000"/>
                </a:lnTo>
                <a:lnTo>
                  <a:pt x="8226" y="29857"/>
                </a:lnTo>
                <a:lnTo>
                  <a:pt x="7865" y="33348"/>
                </a:lnTo>
                <a:lnTo>
                  <a:pt x="7625" y="37262"/>
                </a:lnTo>
                <a:lnTo>
                  <a:pt x="7358" y="45841"/>
                </a:lnTo>
                <a:lnTo>
                  <a:pt x="7157" y="76333"/>
                </a:lnTo>
                <a:lnTo>
                  <a:pt x="7153" y="79403"/>
                </a:lnTo>
                <a:lnTo>
                  <a:pt x="7944" y="82243"/>
                </a:lnTo>
                <a:lnTo>
                  <a:pt x="9264" y="84929"/>
                </a:lnTo>
                <a:lnTo>
                  <a:pt x="10939" y="87513"/>
                </a:lnTo>
                <a:lnTo>
                  <a:pt x="12849" y="90823"/>
                </a:lnTo>
                <a:lnTo>
                  <a:pt x="17088" y="98730"/>
                </a:lnTo>
                <a:lnTo>
                  <a:pt x="19329" y="102266"/>
                </a:lnTo>
                <a:lnTo>
                  <a:pt x="21618" y="105417"/>
                </a:lnTo>
                <a:lnTo>
                  <a:pt x="23937" y="108311"/>
                </a:lnTo>
                <a:lnTo>
                  <a:pt x="26277" y="110240"/>
                </a:lnTo>
                <a:lnTo>
                  <a:pt x="28630" y="111526"/>
                </a:lnTo>
                <a:lnTo>
                  <a:pt x="30994" y="112383"/>
                </a:lnTo>
                <a:lnTo>
                  <a:pt x="33362" y="112955"/>
                </a:lnTo>
                <a:lnTo>
                  <a:pt x="35735" y="113336"/>
                </a:lnTo>
                <a:lnTo>
                  <a:pt x="38111" y="113590"/>
                </a:lnTo>
                <a:lnTo>
                  <a:pt x="41283" y="113760"/>
                </a:lnTo>
                <a:lnTo>
                  <a:pt x="49040" y="113948"/>
                </a:lnTo>
                <a:lnTo>
                  <a:pt x="78582" y="11409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28" name="SMARTInkAnnotation28"/>
          <p:cNvSpPr/>
          <p:nvPr/>
        </p:nvSpPr>
        <p:spPr>
          <a:xfrm>
            <a:off x="2186050" y="2144008"/>
            <a:ext cx="171291" cy="256998"/>
          </a:xfrm>
          <a:custGeom>
            <a:avLst/>
            <a:gdLst/>
            <a:ahLst/>
            <a:cxnLst/>
            <a:rect l="0" t="0" r="0" b="0"/>
            <a:pathLst>
              <a:path w="171291" h="256998">
                <a:moveTo>
                  <a:pt x="57088" y="0"/>
                </a:moveTo>
                <a:lnTo>
                  <a:pt x="57088" y="27684"/>
                </a:lnTo>
                <a:lnTo>
                  <a:pt x="57881" y="31940"/>
                </a:lnTo>
                <a:lnTo>
                  <a:pt x="59204" y="36365"/>
                </a:lnTo>
                <a:lnTo>
                  <a:pt x="60880" y="40900"/>
                </a:lnTo>
                <a:lnTo>
                  <a:pt x="61997" y="45511"/>
                </a:lnTo>
                <a:lnTo>
                  <a:pt x="62742" y="50171"/>
                </a:lnTo>
                <a:lnTo>
                  <a:pt x="63238" y="54864"/>
                </a:lnTo>
                <a:lnTo>
                  <a:pt x="63569" y="59579"/>
                </a:lnTo>
                <a:lnTo>
                  <a:pt x="63790" y="64309"/>
                </a:lnTo>
                <a:lnTo>
                  <a:pt x="64035" y="74588"/>
                </a:lnTo>
                <a:lnTo>
                  <a:pt x="64224" y="124834"/>
                </a:lnTo>
                <a:lnTo>
                  <a:pt x="65020" y="130815"/>
                </a:lnTo>
                <a:lnTo>
                  <a:pt x="66345" y="137182"/>
                </a:lnTo>
                <a:lnTo>
                  <a:pt x="68022" y="143807"/>
                </a:lnTo>
                <a:lnTo>
                  <a:pt x="69139" y="149809"/>
                </a:lnTo>
                <a:lnTo>
                  <a:pt x="69885" y="155397"/>
                </a:lnTo>
                <a:lnTo>
                  <a:pt x="70381" y="160709"/>
                </a:lnTo>
                <a:lnTo>
                  <a:pt x="71506" y="165836"/>
                </a:lnTo>
                <a:lnTo>
                  <a:pt x="73050" y="170841"/>
                </a:lnTo>
                <a:lnTo>
                  <a:pt x="74873" y="175764"/>
                </a:lnTo>
                <a:lnTo>
                  <a:pt x="76088" y="180633"/>
                </a:lnTo>
                <a:lnTo>
                  <a:pt x="76899" y="185465"/>
                </a:lnTo>
                <a:lnTo>
                  <a:pt x="77439" y="190272"/>
                </a:lnTo>
                <a:lnTo>
                  <a:pt x="77799" y="195064"/>
                </a:lnTo>
                <a:lnTo>
                  <a:pt x="78039" y="199845"/>
                </a:lnTo>
                <a:lnTo>
                  <a:pt x="78199" y="204618"/>
                </a:lnTo>
                <a:lnTo>
                  <a:pt x="79099" y="209387"/>
                </a:lnTo>
                <a:lnTo>
                  <a:pt x="80493" y="214153"/>
                </a:lnTo>
                <a:lnTo>
                  <a:pt x="82216" y="218916"/>
                </a:lnTo>
                <a:lnTo>
                  <a:pt x="84131" y="226324"/>
                </a:lnTo>
                <a:lnTo>
                  <a:pt x="84982" y="233054"/>
                </a:lnTo>
                <a:lnTo>
                  <a:pt x="85209" y="237070"/>
                </a:lnTo>
                <a:lnTo>
                  <a:pt x="85461" y="244968"/>
                </a:lnTo>
                <a:lnTo>
                  <a:pt x="85663" y="256978"/>
                </a:lnTo>
                <a:lnTo>
                  <a:pt x="85663" y="256994"/>
                </a:lnTo>
                <a:lnTo>
                  <a:pt x="81870" y="256997"/>
                </a:lnTo>
                <a:lnTo>
                  <a:pt x="80753" y="256205"/>
                </a:lnTo>
                <a:lnTo>
                  <a:pt x="80008" y="254883"/>
                </a:lnTo>
                <a:lnTo>
                  <a:pt x="79512" y="253208"/>
                </a:lnTo>
                <a:lnTo>
                  <a:pt x="77593" y="252092"/>
                </a:lnTo>
                <a:lnTo>
                  <a:pt x="74727" y="251348"/>
                </a:lnTo>
                <a:lnTo>
                  <a:pt x="71228" y="250852"/>
                </a:lnTo>
                <a:lnTo>
                  <a:pt x="68896" y="249728"/>
                </a:lnTo>
                <a:lnTo>
                  <a:pt x="67341" y="248186"/>
                </a:lnTo>
                <a:lnTo>
                  <a:pt x="64820" y="244356"/>
                </a:lnTo>
                <a:lnTo>
                  <a:pt x="61053" y="240011"/>
                </a:lnTo>
                <a:lnTo>
                  <a:pt x="56733" y="235435"/>
                </a:lnTo>
                <a:lnTo>
                  <a:pt x="52168" y="229964"/>
                </a:lnTo>
                <a:lnTo>
                  <a:pt x="47492" y="222245"/>
                </a:lnTo>
                <a:lnTo>
                  <a:pt x="45135" y="219552"/>
                </a:lnTo>
                <a:lnTo>
                  <a:pt x="42769" y="217756"/>
                </a:lnTo>
                <a:lnTo>
                  <a:pt x="38024" y="214968"/>
                </a:lnTo>
                <a:lnTo>
                  <a:pt x="33269" y="211085"/>
                </a:lnTo>
                <a:lnTo>
                  <a:pt x="31683" y="208939"/>
                </a:lnTo>
                <a:lnTo>
                  <a:pt x="29922" y="204439"/>
                </a:lnTo>
                <a:lnTo>
                  <a:pt x="28658" y="202922"/>
                </a:lnTo>
                <a:lnTo>
                  <a:pt x="27022" y="201911"/>
                </a:lnTo>
                <a:lnTo>
                  <a:pt x="25138" y="201236"/>
                </a:lnTo>
                <a:lnTo>
                  <a:pt x="20927" y="198372"/>
                </a:lnTo>
                <a:lnTo>
                  <a:pt x="18693" y="196498"/>
                </a:lnTo>
                <a:lnTo>
                  <a:pt x="17204" y="194455"/>
                </a:lnTo>
                <a:lnTo>
                  <a:pt x="15549" y="190070"/>
                </a:lnTo>
                <a:lnTo>
                  <a:pt x="14314" y="188583"/>
                </a:lnTo>
                <a:lnTo>
                  <a:pt x="12697" y="187592"/>
                </a:lnTo>
                <a:lnTo>
                  <a:pt x="7410" y="185726"/>
                </a:lnTo>
                <a:lnTo>
                  <a:pt x="3030" y="185633"/>
                </a:lnTo>
                <a:lnTo>
                  <a:pt x="6877" y="185611"/>
                </a:lnTo>
                <a:lnTo>
                  <a:pt x="10813" y="189400"/>
                </a:lnTo>
                <a:lnTo>
                  <a:pt x="17006" y="195546"/>
                </a:lnTo>
                <a:lnTo>
                  <a:pt x="18461" y="197787"/>
                </a:lnTo>
                <a:lnTo>
                  <a:pt x="21301" y="204729"/>
                </a:lnTo>
                <a:lnTo>
                  <a:pt x="26023" y="211017"/>
                </a:lnTo>
                <a:lnTo>
                  <a:pt x="27406" y="212766"/>
                </a:lnTo>
                <a:lnTo>
                  <a:pt x="30137" y="217774"/>
                </a:lnTo>
                <a:lnTo>
                  <a:pt x="33997" y="224494"/>
                </a:lnTo>
                <a:lnTo>
                  <a:pt x="38358" y="230126"/>
                </a:lnTo>
                <a:lnTo>
                  <a:pt x="42943" y="235272"/>
                </a:lnTo>
                <a:lnTo>
                  <a:pt x="45276" y="237755"/>
                </a:lnTo>
                <a:lnTo>
                  <a:pt x="48420" y="240203"/>
                </a:lnTo>
                <a:lnTo>
                  <a:pt x="52103" y="242629"/>
                </a:lnTo>
                <a:lnTo>
                  <a:pt x="61835" y="248431"/>
                </a:lnTo>
                <a:lnTo>
                  <a:pt x="65283" y="251340"/>
                </a:lnTo>
                <a:lnTo>
                  <a:pt x="67314" y="253226"/>
                </a:lnTo>
                <a:lnTo>
                  <a:pt x="69461" y="254484"/>
                </a:lnTo>
                <a:lnTo>
                  <a:pt x="73964" y="255881"/>
                </a:lnTo>
                <a:lnTo>
                  <a:pt x="77169" y="256667"/>
                </a:lnTo>
                <a:lnTo>
                  <a:pt x="81911" y="256900"/>
                </a:lnTo>
                <a:lnTo>
                  <a:pt x="92414" y="256996"/>
                </a:lnTo>
                <a:lnTo>
                  <a:pt x="97639" y="252092"/>
                </a:lnTo>
                <a:lnTo>
                  <a:pt x="100853" y="248935"/>
                </a:lnTo>
                <a:lnTo>
                  <a:pt x="107230" y="242574"/>
                </a:lnTo>
                <a:lnTo>
                  <a:pt x="111123" y="236574"/>
                </a:lnTo>
                <a:lnTo>
                  <a:pt x="112161" y="233864"/>
                </a:lnTo>
                <a:lnTo>
                  <a:pt x="115431" y="228737"/>
                </a:lnTo>
                <a:lnTo>
                  <a:pt x="119531" y="223021"/>
                </a:lnTo>
                <a:lnTo>
                  <a:pt x="123998" y="215193"/>
                </a:lnTo>
                <a:lnTo>
                  <a:pt x="128630" y="206426"/>
                </a:lnTo>
                <a:lnTo>
                  <a:pt x="138071" y="187871"/>
                </a:lnTo>
                <a:lnTo>
                  <a:pt x="142822" y="180534"/>
                </a:lnTo>
                <a:lnTo>
                  <a:pt x="145200" y="177467"/>
                </a:lnTo>
                <a:lnTo>
                  <a:pt x="146786" y="173835"/>
                </a:lnTo>
                <a:lnTo>
                  <a:pt x="147842" y="169828"/>
                </a:lnTo>
                <a:lnTo>
                  <a:pt x="148547" y="165570"/>
                </a:lnTo>
                <a:lnTo>
                  <a:pt x="151447" y="158724"/>
                </a:lnTo>
                <a:lnTo>
                  <a:pt x="155381" y="153037"/>
                </a:lnTo>
                <a:lnTo>
                  <a:pt x="159776" y="147866"/>
                </a:lnTo>
                <a:lnTo>
                  <a:pt x="164155" y="142989"/>
                </a:lnTo>
                <a:lnTo>
                  <a:pt x="170278" y="136763"/>
                </a:lnTo>
                <a:lnTo>
                  <a:pt x="170648" y="135595"/>
                </a:lnTo>
                <a:lnTo>
                  <a:pt x="171290" y="129590"/>
                </a:lnTo>
                <a:lnTo>
                  <a:pt x="170529" y="129227"/>
                </a:lnTo>
                <a:lnTo>
                  <a:pt x="167567" y="128822"/>
                </a:lnTo>
                <a:lnTo>
                  <a:pt x="165665" y="129508"/>
                </a:lnTo>
                <a:lnTo>
                  <a:pt x="161436" y="132385"/>
                </a:lnTo>
                <a:lnTo>
                  <a:pt x="156910" y="134192"/>
                </a:lnTo>
                <a:lnTo>
                  <a:pt x="154593" y="134674"/>
                </a:lnTo>
                <a:lnTo>
                  <a:pt x="151460" y="135789"/>
                </a:lnTo>
                <a:lnTo>
                  <a:pt x="147784" y="137325"/>
                </a:lnTo>
                <a:lnTo>
                  <a:pt x="143745" y="139142"/>
                </a:lnTo>
                <a:lnTo>
                  <a:pt x="140259" y="140354"/>
                </a:lnTo>
                <a:lnTo>
                  <a:pt x="137142" y="141162"/>
                </a:lnTo>
                <a:lnTo>
                  <a:pt x="134269" y="141700"/>
                </a:lnTo>
                <a:lnTo>
                  <a:pt x="130767" y="142852"/>
                </a:lnTo>
                <a:lnTo>
                  <a:pt x="126845" y="144414"/>
                </a:lnTo>
                <a:lnTo>
                  <a:pt x="122642" y="146248"/>
                </a:lnTo>
                <a:lnTo>
                  <a:pt x="119047" y="147470"/>
                </a:lnTo>
                <a:lnTo>
                  <a:pt x="115856" y="148285"/>
                </a:lnTo>
                <a:lnTo>
                  <a:pt x="112935" y="148829"/>
                </a:lnTo>
                <a:lnTo>
                  <a:pt x="110195" y="149985"/>
                </a:lnTo>
                <a:lnTo>
                  <a:pt x="105032" y="153384"/>
                </a:lnTo>
                <a:lnTo>
                  <a:pt x="101751" y="154608"/>
                </a:lnTo>
                <a:lnTo>
                  <a:pt x="97976" y="155423"/>
                </a:lnTo>
                <a:lnTo>
                  <a:pt x="93871" y="155967"/>
                </a:lnTo>
                <a:lnTo>
                  <a:pt x="89547" y="157123"/>
                </a:lnTo>
                <a:lnTo>
                  <a:pt x="85077" y="158687"/>
                </a:lnTo>
                <a:lnTo>
                  <a:pt x="80510" y="160522"/>
                </a:lnTo>
                <a:lnTo>
                  <a:pt x="75878" y="162539"/>
                </a:lnTo>
                <a:lnTo>
                  <a:pt x="66497" y="166895"/>
                </a:lnTo>
                <a:lnTo>
                  <a:pt x="62567" y="168374"/>
                </a:lnTo>
                <a:lnTo>
                  <a:pt x="59153" y="169360"/>
                </a:lnTo>
                <a:lnTo>
                  <a:pt x="56083" y="170018"/>
                </a:lnTo>
                <a:lnTo>
                  <a:pt x="52449" y="170456"/>
                </a:lnTo>
                <a:lnTo>
                  <a:pt x="48439" y="170748"/>
                </a:lnTo>
                <a:lnTo>
                  <a:pt x="44178" y="170943"/>
                </a:lnTo>
                <a:lnTo>
                  <a:pt x="40544" y="171866"/>
                </a:lnTo>
                <a:lnTo>
                  <a:pt x="37327" y="173275"/>
                </a:lnTo>
                <a:lnTo>
                  <a:pt x="34389" y="175007"/>
                </a:lnTo>
                <a:lnTo>
                  <a:pt x="31637" y="176162"/>
                </a:lnTo>
                <a:lnTo>
                  <a:pt x="26461" y="177445"/>
                </a:lnTo>
                <a:lnTo>
                  <a:pt x="21515" y="178015"/>
                </a:lnTo>
                <a:lnTo>
                  <a:pt x="19085" y="178167"/>
                </a:lnTo>
                <a:lnTo>
                  <a:pt x="12152" y="178336"/>
                </a:lnTo>
                <a:lnTo>
                  <a:pt x="0" y="178471"/>
                </a:lnTo>
                <a:lnTo>
                  <a:pt x="9886" y="178471"/>
                </a:lnTo>
                <a:lnTo>
                  <a:pt x="12126" y="177678"/>
                </a:lnTo>
                <a:lnTo>
                  <a:pt x="16732" y="174681"/>
                </a:lnTo>
                <a:lnTo>
                  <a:pt x="21425" y="170706"/>
                </a:lnTo>
                <a:lnTo>
                  <a:pt x="23787" y="168535"/>
                </a:lnTo>
                <a:lnTo>
                  <a:pt x="26156" y="167088"/>
                </a:lnTo>
                <a:lnTo>
                  <a:pt x="30905" y="165480"/>
                </a:lnTo>
                <a:lnTo>
                  <a:pt x="34076" y="164258"/>
                </a:lnTo>
                <a:lnTo>
                  <a:pt x="37778" y="162650"/>
                </a:lnTo>
                <a:lnTo>
                  <a:pt x="46124" y="158748"/>
                </a:lnTo>
                <a:lnTo>
                  <a:pt x="55126" y="154370"/>
                </a:lnTo>
                <a:lnTo>
                  <a:pt x="59748" y="152886"/>
                </a:lnTo>
                <a:lnTo>
                  <a:pt x="64417" y="151896"/>
                </a:lnTo>
                <a:lnTo>
                  <a:pt x="69118" y="151236"/>
                </a:lnTo>
                <a:lnTo>
                  <a:pt x="74633" y="150003"/>
                </a:lnTo>
                <a:lnTo>
                  <a:pt x="80691" y="148387"/>
                </a:lnTo>
                <a:lnTo>
                  <a:pt x="87110" y="146517"/>
                </a:lnTo>
                <a:lnTo>
                  <a:pt x="92184" y="145270"/>
                </a:lnTo>
                <a:lnTo>
                  <a:pt x="96360" y="144439"/>
                </a:lnTo>
                <a:lnTo>
                  <a:pt x="99938" y="143885"/>
                </a:lnTo>
                <a:lnTo>
                  <a:pt x="103911" y="143516"/>
                </a:lnTo>
                <a:lnTo>
                  <a:pt x="108147" y="143270"/>
                </a:lnTo>
                <a:lnTo>
                  <a:pt x="112558" y="143105"/>
                </a:lnTo>
                <a:lnTo>
                  <a:pt x="116293" y="142203"/>
                </a:lnTo>
                <a:lnTo>
                  <a:pt x="119577" y="140808"/>
                </a:lnTo>
                <a:lnTo>
                  <a:pt x="122560" y="139085"/>
                </a:lnTo>
                <a:lnTo>
                  <a:pt x="125342" y="137936"/>
                </a:lnTo>
                <a:lnTo>
                  <a:pt x="130550" y="136659"/>
                </a:lnTo>
                <a:lnTo>
                  <a:pt x="135511" y="136092"/>
                </a:lnTo>
                <a:lnTo>
                  <a:pt x="142385" y="135665"/>
                </a:lnTo>
                <a:lnTo>
                  <a:pt x="137102" y="141292"/>
                </a:lnTo>
                <a:lnTo>
                  <a:pt x="136625" y="141787"/>
                </a:lnTo>
                <a:lnTo>
                  <a:pt x="133977" y="142337"/>
                </a:lnTo>
                <a:lnTo>
                  <a:pt x="132160" y="142484"/>
                </a:lnTo>
                <a:lnTo>
                  <a:pt x="129360" y="143375"/>
                </a:lnTo>
                <a:lnTo>
                  <a:pt x="125907" y="144762"/>
                </a:lnTo>
                <a:lnTo>
                  <a:pt x="122017" y="146480"/>
                </a:lnTo>
                <a:lnTo>
                  <a:pt x="113462" y="150504"/>
                </a:lnTo>
                <a:lnTo>
                  <a:pt x="108958" y="152688"/>
                </a:lnTo>
                <a:lnTo>
                  <a:pt x="105162" y="154937"/>
                </a:lnTo>
                <a:lnTo>
                  <a:pt x="101837" y="157229"/>
                </a:lnTo>
                <a:lnTo>
                  <a:pt x="98827" y="159550"/>
                </a:lnTo>
                <a:lnTo>
                  <a:pt x="95232" y="161891"/>
                </a:lnTo>
                <a:lnTo>
                  <a:pt x="91249" y="164245"/>
                </a:lnTo>
                <a:lnTo>
                  <a:pt x="87005" y="166608"/>
                </a:lnTo>
                <a:lnTo>
                  <a:pt x="78057" y="171348"/>
                </a:lnTo>
                <a:lnTo>
                  <a:pt x="59377" y="180854"/>
                </a:lnTo>
                <a:lnTo>
                  <a:pt x="55439" y="183232"/>
                </a:lnTo>
                <a:lnTo>
                  <a:pt x="52020" y="185611"/>
                </a:lnTo>
                <a:lnTo>
                  <a:pt x="48947" y="187991"/>
                </a:lnTo>
                <a:lnTo>
                  <a:pt x="45310" y="189577"/>
                </a:lnTo>
                <a:lnTo>
                  <a:pt x="41299" y="190634"/>
                </a:lnTo>
                <a:lnTo>
                  <a:pt x="37037" y="191339"/>
                </a:lnTo>
                <a:lnTo>
                  <a:pt x="33401" y="192602"/>
                </a:lnTo>
                <a:lnTo>
                  <a:pt x="30184" y="194238"/>
                </a:lnTo>
                <a:lnTo>
                  <a:pt x="21885" y="199557"/>
                </a:lnTo>
                <a:lnTo>
                  <a:pt x="27091" y="199844"/>
                </a:lnTo>
                <a:lnTo>
                  <a:pt x="32024" y="199879"/>
                </a:lnTo>
                <a:lnTo>
                  <a:pt x="34029" y="199089"/>
                </a:lnTo>
                <a:lnTo>
                  <a:pt x="41436" y="194187"/>
                </a:lnTo>
                <a:lnTo>
                  <a:pt x="45066" y="192121"/>
                </a:lnTo>
                <a:lnTo>
                  <a:pt x="53332" y="187711"/>
                </a:lnTo>
                <a:lnTo>
                  <a:pt x="76270" y="176055"/>
                </a:lnTo>
                <a:lnTo>
                  <a:pt x="80195" y="173688"/>
                </a:lnTo>
                <a:lnTo>
                  <a:pt x="83605" y="171316"/>
                </a:lnTo>
                <a:lnTo>
                  <a:pt x="86672" y="168942"/>
                </a:lnTo>
                <a:lnTo>
                  <a:pt x="90304" y="166566"/>
                </a:lnTo>
                <a:lnTo>
                  <a:pt x="94313" y="164189"/>
                </a:lnTo>
                <a:lnTo>
                  <a:pt x="98574" y="161811"/>
                </a:lnTo>
                <a:lnTo>
                  <a:pt x="103001" y="160225"/>
                </a:lnTo>
                <a:lnTo>
                  <a:pt x="107540" y="159168"/>
                </a:lnTo>
                <a:lnTo>
                  <a:pt x="112154" y="158464"/>
                </a:lnTo>
                <a:lnTo>
                  <a:pt x="116023" y="157994"/>
                </a:lnTo>
                <a:lnTo>
                  <a:pt x="119397" y="157681"/>
                </a:lnTo>
                <a:lnTo>
                  <a:pt x="122440" y="157472"/>
                </a:lnTo>
                <a:lnTo>
                  <a:pt x="125262" y="156540"/>
                </a:lnTo>
                <a:lnTo>
                  <a:pt x="130515" y="153389"/>
                </a:lnTo>
                <a:lnTo>
                  <a:pt x="135495" y="151459"/>
                </a:lnTo>
                <a:lnTo>
                  <a:pt x="142686" y="149943"/>
                </a:lnTo>
                <a:lnTo>
                  <a:pt x="142775" y="153714"/>
                </a:lnTo>
                <a:lnTo>
                  <a:pt x="141994" y="155620"/>
                </a:lnTo>
                <a:lnTo>
                  <a:pt x="139009" y="159855"/>
                </a:lnTo>
                <a:lnTo>
                  <a:pt x="136308" y="162094"/>
                </a:lnTo>
                <a:lnTo>
                  <a:pt x="132920" y="164380"/>
                </a:lnTo>
                <a:lnTo>
                  <a:pt x="129074" y="166698"/>
                </a:lnTo>
                <a:lnTo>
                  <a:pt x="125716" y="169036"/>
                </a:lnTo>
                <a:lnTo>
                  <a:pt x="122684" y="171388"/>
                </a:lnTo>
                <a:lnTo>
                  <a:pt x="119868" y="173749"/>
                </a:lnTo>
                <a:lnTo>
                  <a:pt x="116404" y="176116"/>
                </a:lnTo>
                <a:lnTo>
                  <a:pt x="112507" y="178488"/>
                </a:lnTo>
                <a:lnTo>
                  <a:pt x="108321" y="180862"/>
                </a:lnTo>
                <a:lnTo>
                  <a:pt x="104737" y="183238"/>
                </a:lnTo>
                <a:lnTo>
                  <a:pt x="101554" y="185615"/>
                </a:lnTo>
                <a:lnTo>
                  <a:pt x="98638" y="187993"/>
                </a:lnTo>
                <a:lnTo>
                  <a:pt x="95900" y="189578"/>
                </a:lnTo>
                <a:lnTo>
                  <a:pt x="90742" y="191340"/>
                </a:lnTo>
                <a:lnTo>
                  <a:pt x="89049" y="192603"/>
                </a:lnTo>
                <a:lnTo>
                  <a:pt x="87920" y="194238"/>
                </a:lnTo>
                <a:lnTo>
                  <a:pt x="87167" y="196121"/>
                </a:lnTo>
                <a:lnTo>
                  <a:pt x="85872" y="197377"/>
                </a:lnTo>
                <a:lnTo>
                  <a:pt x="84215" y="198214"/>
                </a:lnTo>
                <a:lnTo>
                  <a:pt x="78618" y="199859"/>
                </a:lnTo>
                <a:lnTo>
                  <a:pt x="102448" y="199888"/>
                </a:lnTo>
                <a:lnTo>
                  <a:pt x="104790" y="199095"/>
                </a:lnTo>
                <a:lnTo>
                  <a:pt x="109510" y="196098"/>
                </a:lnTo>
                <a:lnTo>
                  <a:pt x="114253" y="194237"/>
                </a:lnTo>
                <a:lnTo>
                  <a:pt x="120964" y="192836"/>
                </a:lnTo>
                <a:lnTo>
                  <a:pt x="126209" y="192766"/>
                </a:lnTo>
                <a:lnTo>
                  <a:pt x="127495" y="192757"/>
                </a:lnTo>
                <a:lnTo>
                  <a:pt x="124428" y="192751"/>
                </a:lnTo>
                <a:lnTo>
                  <a:pt x="123412" y="193544"/>
                </a:lnTo>
                <a:lnTo>
                  <a:pt x="122735" y="194865"/>
                </a:lnTo>
                <a:lnTo>
                  <a:pt x="122284" y="196539"/>
                </a:lnTo>
                <a:lnTo>
                  <a:pt x="119666" y="200515"/>
                </a:lnTo>
                <a:lnTo>
                  <a:pt x="117857" y="202685"/>
                </a:lnTo>
                <a:lnTo>
                  <a:pt x="115857" y="204133"/>
                </a:lnTo>
                <a:lnTo>
                  <a:pt x="111518" y="205740"/>
                </a:lnTo>
                <a:lnTo>
                  <a:pt x="110043" y="206962"/>
                </a:lnTo>
                <a:lnTo>
                  <a:pt x="109060" y="208570"/>
                </a:lnTo>
                <a:lnTo>
                  <a:pt x="108405" y="210435"/>
                </a:lnTo>
                <a:lnTo>
                  <a:pt x="107174" y="211678"/>
                </a:lnTo>
                <a:lnTo>
                  <a:pt x="105560" y="212508"/>
                </a:lnTo>
                <a:lnTo>
                  <a:pt x="101650" y="213429"/>
                </a:lnTo>
                <a:lnTo>
                  <a:pt x="97266" y="213838"/>
                </a:lnTo>
                <a:lnTo>
                  <a:pt x="92672" y="214020"/>
                </a:lnTo>
                <a:lnTo>
                  <a:pt x="85792" y="214146"/>
                </a:lnTo>
                <a:lnTo>
                  <a:pt x="75057" y="214165"/>
                </a:lnTo>
                <a:lnTo>
                  <a:pt x="73830" y="213372"/>
                </a:lnTo>
                <a:lnTo>
                  <a:pt x="73011" y="212050"/>
                </a:lnTo>
                <a:lnTo>
                  <a:pt x="71698" y="208019"/>
                </a:lnTo>
                <a:lnTo>
                  <a:pt x="71471" y="203531"/>
                </a:lnTo>
                <a:lnTo>
                  <a:pt x="72233" y="201523"/>
                </a:lnTo>
                <a:lnTo>
                  <a:pt x="75196" y="197178"/>
                </a:lnTo>
                <a:lnTo>
                  <a:pt x="77097" y="195702"/>
                </a:lnTo>
                <a:lnTo>
                  <a:pt x="79159" y="194717"/>
                </a:lnTo>
                <a:lnTo>
                  <a:pt x="81327" y="194061"/>
                </a:lnTo>
                <a:lnTo>
                  <a:pt x="82772" y="192831"/>
                </a:lnTo>
                <a:lnTo>
                  <a:pt x="83735" y="191217"/>
                </a:lnTo>
                <a:lnTo>
                  <a:pt x="84378" y="189348"/>
                </a:lnTo>
                <a:lnTo>
                  <a:pt x="85600" y="188102"/>
                </a:lnTo>
                <a:lnTo>
                  <a:pt x="87208" y="187272"/>
                </a:lnTo>
                <a:lnTo>
                  <a:pt x="91701" y="185938"/>
                </a:lnTo>
                <a:lnTo>
                  <a:pt x="96271" y="185707"/>
                </a:lnTo>
                <a:lnTo>
                  <a:pt x="99627" y="185618"/>
                </a:lnTo>
                <a:lnTo>
                  <a:pt x="96062" y="185613"/>
                </a:lnTo>
                <a:lnTo>
                  <a:pt x="94977" y="186405"/>
                </a:lnTo>
                <a:lnTo>
                  <a:pt x="94253" y="187727"/>
                </a:lnTo>
                <a:lnTo>
                  <a:pt x="93771" y="189401"/>
                </a:lnTo>
                <a:lnTo>
                  <a:pt x="91118" y="193376"/>
                </a:lnTo>
                <a:lnTo>
                  <a:pt x="86740" y="198602"/>
                </a:lnTo>
                <a:lnTo>
                  <a:pt x="85588" y="199030"/>
                </a:lnTo>
                <a:lnTo>
                  <a:pt x="82190" y="199507"/>
                </a:lnTo>
                <a:lnTo>
                  <a:pt x="80966" y="200427"/>
                </a:lnTo>
                <a:lnTo>
                  <a:pt x="80150" y="201834"/>
                </a:lnTo>
                <a:lnTo>
                  <a:pt x="79606" y="203564"/>
                </a:lnTo>
                <a:lnTo>
                  <a:pt x="78450" y="204719"/>
                </a:lnTo>
                <a:lnTo>
                  <a:pt x="76886" y="205488"/>
                </a:lnTo>
                <a:lnTo>
                  <a:pt x="73030" y="206343"/>
                </a:lnTo>
                <a:lnTo>
                  <a:pt x="68671" y="206723"/>
                </a:lnTo>
                <a:lnTo>
                  <a:pt x="64315" y="206967"/>
                </a:lnTo>
                <a:lnTo>
                  <a:pt x="60829" y="207000"/>
                </a:lnTo>
                <a:lnTo>
                  <a:pt x="58788" y="206215"/>
                </a:lnTo>
                <a:lnTo>
                  <a:pt x="54404" y="203229"/>
                </a:lnTo>
                <a:lnTo>
                  <a:pt x="50031" y="199754"/>
                </a:lnTo>
                <a:lnTo>
                  <a:pt x="43909" y="193828"/>
                </a:lnTo>
                <a:lnTo>
                  <a:pt x="43539" y="192675"/>
                </a:lnTo>
                <a:lnTo>
                  <a:pt x="42865" y="185542"/>
                </a:lnTo>
                <a:lnTo>
                  <a:pt x="42803" y="175004"/>
                </a:lnTo>
                <a:lnTo>
                  <a:pt x="42008" y="173780"/>
                </a:lnTo>
                <a:lnTo>
                  <a:pt x="40684" y="172964"/>
                </a:lnTo>
                <a:lnTo>
                  <a:pt x="36650" y="171655"/>
                </a:lnTo>
                <a:lnTo>
                  <a:pt x="36318" y="170754"/>
                </a:lnTo>
                <a:lnTo>
                  <a:pt x="35664" y="164283"/>
                </a:lnTo>
                <a:lnTo>
                  <a:pt x="41807" y="170348"/>
                </a:lnTo>
                <a:lnTo>
                  <a:pt x="46299" y="174830"/>
                </a:lnTo>
                <a:lnTo>
                  <a:pt x="47514" y="176837"/>
                </a:lnTo>
                <a:lnTo>
                  <a:pt x="48864" y="181182"/>
                </a:lnTo>
                <a:lnTo>
                  <a:pt x="50017" y="182658"/>
                </a:lnTo>
                <a:lnTo>
                  <a:pt x="51580" y="183642"/>
                </a:lnTo>
                <a:lnTo>
                  <a:pt x="53416" y="184298"/>
                </a:lnTo>
                <a:lnTo>
                  <a:pt x="54640" y="185528"/>
                </a:lnTo>
                <a:lnTo>
                  <a:pt x="55456" y="187143"/>
                </a:lnTo>
                <a:lnTo>
                  <a:pt x="56000" y="189011"/>
                </a:lnTo>
                <a:lnTo>
                  <a:pt x="58721" y="193203"/>
                </a:lnTo>
                <a:lnTo>
                  <a:pt x="60558" y="195431"/>
                </a:lnTo>
                <a:lnTo>
                  <a:pt x="61782" y="197710"/>
                </a:lnTo>
                <a:lnTo>
                  <a:pt x="63143" y="202357"/>
                </a:lnTo>
                <a:lnTo>
                  <a:pt x="63909" y="209433"/>
                </a:lnTo>
                <a:lnTo>
                  <a:pt x="64810" y="211010"/>
                </a:lnTo>
                <a:lnTo>
                  <a:pt x="66205" y="212062"/>
                </a:lnTo>
                <a:lnTo>
                  <a:pt x="67928" y="212763"/>
                </a:lnTo>
                <a:lnTo>
                  <a:pt x="69077" y="214817"/>
                </a:lnTo>
                <a:lnTo>
                  <a:pt x="70354" y="221330"/>
                </a:lnTo>
                <a:lnTo>
                  <a:pt x="71488" y="223701"/>
                </a:lnTo>
                <a:lnTo>
                  <a:pt x="73038" y="225281"/>
                </a:lnTo>
                <a:lnTo>
                  <a:pt x="74865" y="226335"/>
                </a:lnTo>
                <a:lnTo>
                  <a:pt x="76083" y="227831"/>
                </a:lnTo>
                <a:lnTo>
                  <a:pt x="76895" y="229622"/>
                </a:lnTo>
                <a:lnTo>
                  <a:pt x="78519" y="2355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29" name="SMARTInkAnnotation29"/>
          <p:cNvSpPr/>
          <p:nvPr/>
        </p:nvSpPr>
        <p:spPr>
          <a:xfrm>
            <a:off x="5193506" y="4250023"/>
            <a:ext cx="1935868" cy="613591"/>
          </a:xfrm>
          <a:custGeom>
            <a:avLst/>
            <a:gdLst/>
            <a:ahLst/>
            <a:cxnLst/>
            <a:rect l="0" t="0" r="0" b="0"/>
            <a:pathLst>
              <a:path w="1935868" h="613591">
                <a:moveTo>
                  <a:pt x="1593057" y="606746"/>
                </a:moveTo>
                <a:lnTo>
                  <a:pt x="1593057" y="610535"/>
                </a:lnTo>
                <a:lnTo>
                  <a:pt x="1593850" y="611652"/>
                </a:lnTo>
                <a:lnTo>
                  <a:pt x="1595173" y="612396"/>
                </a:lnTo>
                <a:lnTo>
                  <a:pt x="1598759" y="613224"/>
                </a:lnTo>
                <a:lnTo>
                  <a:pt x="1602999" y="613590"/>
                </a:lnTo>
                <a:lnTo>
                  <a:pt x="1609646" y="611639"/>
                </a:lnTo>
                <a:lnTo>
                  <a:pt x="1613641" y="610007"/>
                </a:lnTo>
                <a:lnTo>
                  <a:pt x="1630641" y="607712"/>
                </a:lnTo>
                <a:lnTo>
                  <a:pt x="1684594" y="601897"/>
                </a:lnTo>
                <a:lnTo>
                  <a:pt x="1744626" y="599741"/>
                </a:lnTo>
                <a:lnTo>
                  <a:pt x="1762021" y="598873"/>
                </a:lnTo>
                <a:lnTo>
                  <a:pt x="1821559" y="592764"/>
                </a:lnTo>
                <a:lnTo>
                  <a:pt x="1879739" y="592471"/>
                </a:lnTo>
                <a:lnTo>
                  <a:pt x="1882603" y="591676"/>
                </a:lnTo>
                <a:lnTo>
                  <a:pt x="1887901" y="588679"/>
                </a:lnTo>
                <a:lnTo>
                  <a:pt x="1895348" y="582532"/>
                </a:lnTo>
                <a:lnTo>
                  <a:pt x="1896977" y="579498"/>
                </a:lnTo>
                <a:lnTo>
                  <a:pt x="1901711" y="563231"/>
                </a:lnTo>
                <a:lnTo>
                  <a:pt x="1903600" y="558699"/>
                </a:lnTo>
                <a:lnTo>
                  <a:pt x="1905701" y="545203"/>
                </a:lnTo>
                <a:lnTo>
                  <a:pt x="1907427" y="528628"/>
                </a:lnTo>
                <a:lnTo>
                  <a:pt x="1910841" y="510685"/>
                </a:lnTo>
                <a:lnTo>
                  <a:pt x="1912069" y="500666"/>
                </a:lnTo>
                <a:lnTo>
                  <a:pt x="1912888" y="490020"/>
                </a:lnTo>
                <a:lnTo>
                  <a:pt x="1913433" y="478957"/>
                </a:lnTo>
                <a:lnTo>
                  <a:pt x="1914040" y="456088"/>
                </a:lnTo>
                <a:lnTo>
                  <a:pt x="1914430" y="409091"/>
                </a:lnTo>
                <a:lnTo>
                  <a:pt x="1915255" y="396449"/>
                </a:lnTo>
                <a:lnTo>
                  <a:pt x="1916599" y="383261"/>
                </a:lnTo>
                <a:lnTo>
                  <a:pt x="1918289" y="369711"/>
                </a:lnTo>
                <a:lnTo>
                  <a:pt x="1919416" y="356711"/>
                </a:lnTo>
                <a:lnTo>
                  <a:pt x="1920167" y="344078"/>
                </a:lnTo>
                <a:lnTo>
                  <a:pt x="1920668" y="331690"/>
                </a:lnTo>
                <a:lnTo>
                  <a:pt x="1921795" y="318672"/>
                </a:lnTo>
                <a:lnTo>
                  <a:pt x="1923340" y="305235"/>
                </a:lnTo>
                <a:lnTo>
                  <a:pt x="1925164" y="291517"/>
                </a:lnTo>
                <a:lnTo>
                  <a:pt x="1926380" y="277613"/>
                </a:lnTo>
                <a:lnTo>
                  <a:pt x="1927191" y="263584"/>
                </a:lnTo>
                <a:lnTo>
                  <a:pt x="1928092" y="236098"/>
                </a:lnTo>
                <a:lnTo>
                  <a:pt x="1928492" y="210662"/>
                </a:lnTo>
                <a:lnTo>
                  <a:pt x="1929393" y="198327"/>
                </a:lnTo>
                <a:lnTo>
                  <a:pt x="1930787" y="186137"/>
                </a:lnTo>
                <a:lnTo>
                  <a:pt x="1932510" y="174045"/>
                </a:lnTo>
                <a:lnTo>
                  <a:pt x="1933658" y="162810"/>
                </a:lnTo>
                <a:lnTo>
                  <a:pt x="1934424" y="152148"/>
                </a:lnTo>
                <a:lnTo>
                  <a:pt x="1934935" y="141867"/>
                </a:lnTo>
                <a:lnTo>
                  <a:pt x="1935502" y="121982"/>
                </a:lnTo>
                <a:lnTo>
                  <a:pt x="1935867" y="83365"/>
                </a:lnTo>
                <a:lnTo>
                  <a:pt x="1933799" y="66369"/>
                </a:lnTo>
                <a:lnTo>
                  <a:pt x="1931029" y="51676"/>
                </a:lnTo>
                <a:lnTo>
                  <a:pt x="1929797" y="39858"/>
                </a:lnTo>
                <a:lnTo>
                  <a:pt x="1927882" y="35279"/>
                </a:lnTo>
                <a:lnTo>
                  <a:pt x="1925017" y="31432"/>
                </a:lnTo>
                <a:lnTo>
                  <a:pt x="1909410" y="16988"/>
                </a:lnTo>
                <a:lnTo>
                  <a:pt x="1887971" y="4754"/>
                </a:lnTo>
                <a:lnTo>
                  <a:pt x="1876530" y="2082"/>
                </a:lnTo>
                <a:lnTo>
                  <a:pt x="1819039" y="0"/>
                </a:lnTo>
                <a:lnTo>
                  <a:pt x="1802237" y="762"/>
                </a:lnTo>
                <a:lnTo>
                  <a:pt x="1746132" y="6424"/>
                </a:lnTo>
                <a:lnTo>
                  <a:pt x="1691874" y="6997"/>
                </a:lnTo>
                <a:lnTo>
                  <a:pt x="1635448" y="12722"/>
                </a:lnTo>
                <a:lnTo>
                  <a:pt x="1584408" y="13926"/>
                </a:lnTo>
                <a:lnTo>
                  <a:pt x="1325230" y="14221"/>
                </a:lnTo>
                <a:lnTo>
                  <a:pt x="1276017" y="18011"/>
                </a:lnTo>
                <a:lnTo>
                  <a:pt x="1226245" y="20369"/>
                </a:lnTo>
                <a:lnTo>
                  <a:pt x="1176308" y="21067"/>
                </a:lnTo>
                <a:lnTo>
                  <a:pt x="1122531" y="21274"/>
                </a:lnTo>
                <a:lnTo>
                  <a:pt x="1070172" y="25125"/>
                </a:lnTo>
                <a:lnTo>
                  <a:pt x="1015676" y="27500"/>
                </a:lnTo>
                <a:lnTo>
                  <a:pt x="963105" y="24413"/>
                </a:lnTo>
                <a:lnTo>
                  <a:pt x="912340" y="22265"/>
                </a:lnTo>
                <a:lnTo>
                  <a:pt x="858315" y="21629"/>
                </a:lnTo>
                <a:lnTo>
                  <a:pt x="805884" y="17650"/>
                </a:lnTo>
                <a:lnTo>
                  <a:pt x="751367" y="15238"/>
                </a:lnTo>
                <a:lnTo>
                  <a:pt x="681759" y="14423"/>
                </a:lnTo>
                <a:lnTo>
                  <a:pt x="630451" y="15074"/>
                </a:lnTo>
                <a:lnTo>
                  <a:pt x="576973" y="19145"/>
                </a:lnTo>
                <a:lnTo>
                  <a:pt x="529465" y="20705"/>
                </a:lnTo>
                <a:lnTo>
                  <a:pt x="447470" y="21274"/>
                </a:lnTo>
                <a:lnTo>
                  <a:pt x="361380" y="15207"/>
                </a:lnTo>
                <a:lnTo>
                  <a:pt x="307393" y="19322"/>
                </a:lnTo>
                <a:lnTo>
                  <a:pt x="249403" y="24882"/>
                </a:lnTo>
                <a:lnTo>
                  <a:pt x="209896" y="29372"/>
                </a:lnTo>
                <a:lnTo>
                  <a:pt x="190654" y="35762"/>
                </a:lnTo>
                <a:lnTo>
                  <a:pt x="175752" y="43890"/>
                </a:lnTo>
                <a:lnTo>
                  <a:pt x="149457" y="62034"/>
                </a:lnTo>
                <a:lnTo>
                  <a:pt x="132214" y="79946"/>
                </a:lnTo>
                <a:lnTo>
                  <a:pt x="119880" y="95520"/>
                </a:lnTo>
                <a:lnTo>
                  <a:pt x="108049" y="113017"/>
                </a:lnTo>
                <a:lnTo>
                  <a:pt x="100145" y="131370"/>
                </a:lnTo>
                <a:lnTo>
                  <a:pt x="91869" y="150103"/>
                </a:lnTo>
                <a:lnTo>
                  <a:pt x="87440" y="159540"/>
                </a:lnTo>
                <a:lnTo>
                  <a:pt x="83694" y="169798"/>
                </a:lnTo>
                <a:lnTo>
                  <a:pt x="80402" y="180603"/>
                </a:lnTo>
                <a:lnTo>
                  <a:pt x="77414" y="191771"/>
                </a:lnTo>
                <a:lnTo>
                  <a:pt x="73834" y="203183"/>
                </a:lnTo>
                <a:lnTo>
                  <a:pt x="69860" y="214758"/>
                </a:lnTo>
                <a:lnTo>
                  <a:pt x="65624" y="226439"/>
                </a:lnTo>
                <a:lnTo>
                  <a:pt x="62799" y="238194"/>
                </a:lnTo>
                <a:lnTo>
                  <a:pt x="60916" y="249996"/>
                </a:lnTo>
                <a:lnTo>
                  <a:pt x="59661" y="261830"/>
                </a:lnTo>
                <a:lnTo>
                  <a:pt x="58030" y="273685"/>
                </a:lnTo>
                <a:lnTo>
                  <a:pt x="54102" y="297434"/>
                </a:lnTo>
                <a:lnTo>
                  <a:pt x="51149" y="308526"/>
                </a:lnTo>
                <a:lnTo>
                  <a:pt x="47593" y="319094"/>
                </a:lnTo>
                <a:lnTo>
                  <a:pt x="43636" y="329312"/>
                </a:lnTo>
                <a:lnTo>
                  <a:pt x="40203" y="340090"/>
                </a:lnTo>
                <a:lnTo>
                  <a:pt x="37120" y="351241"/>
                </a:lnTo>
                <a:lnTo>
                  <a:pt x="26471" y="393845"/>
                </a:lnTo>
                <a:lnTo>
                  <a:pt x="21555" y="411386"/>
                </a:lnTo>
                <a:lnTo>
                  <a:pt x="16724" y="427114"/>
                </a:lnTo>
                <a:lnTo>
                  <a:pt x="11931" y="442037"/>
                </a:lnTo>
                <a:lnTo>
                  <a:pt x="9271" y="456601"/>
                </a:lnTo>
                <a:lnTo>
                  <a:pt x="7296" y="470213"/>
                </a:lnTo>
                <a:lnTo>
                  <a:pt x="2515" y="486795"/>
                </a:lnTo>
                <a:lnTo>
                  <a:pt x="497" y="504495"/>
                </a:lnTo>
                <a:lnTo>
                  <a:pt x="0" y="5139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1" name="SMARTInkAnnotation30"/>
          <p:cNvSpPr/>
          <p:nvPr/>
        </p:nvSpPr>
        <p:spPr>
          <a:xfrm>
            <a:off x="4558795" y="4935296"/>
            <a:ext cx="56069" cy="663914"/>
          </a:xfrm>
          <a:custGeom>
            <a:avLst/>
            <a:gdLst/>
            <a:ahLst/>
            <a:cxnLst/>
            <a:rect l="0" t="0" r="0" b="0"/>
            <a:pathLst>
              <a:path w="56069" h="663914">
                <a:moveTo>
                  <a:pt x="27493" y="663913"/>
                </a:moveTo>
                <a:lnTo>
                  <a:pt x="23701" y="660123"/>
                </a:lnTo>
                <a:lnTo>
                  <a:pt x="22583" y="658213"/>
                </a:lnTo>
                <a:lnTo>
                  <a:pt x="21011" y="652529"/>
                </a:lnTo>
                <a:lnTo>
                  <a:pt x="20643" y="650921"/>
                </a:lnTo>
                <a:lnTo>
                  <a:pt x="19751" y="648906"/>
                </a:lnTo>
                <a:lnTo>
                  <a:pt x="16644" y="642436"/>
                </a:lnTo>
                <a:lnTo>
                  <a:pt x="15497" y="638490"/>
                </a:lnTo>
                <a:lnTo>
                  <a:pt x="13884" y="623770"/>
                </a:lnTo>
                <a:lnTo>
                  <a:pt x="13507" y="608527"/>
                </a:lnTo>
                <a:lnTo>
                  <a:pt x="12612" y="599227"/>
                </a:lnTo>
                <a:lnTo>
                  <a:pt x="11223" y="589061"/>
                </a:lnTo>
                <a:lnTo>
                  <a:pt x="9503" y="578317"/>
                </a:lnTo>
                <a:lnTo>
                  <a:pt x="8355" y="567189"/>
                </a:lnTo>
                <a:lnTo>
                  <a:pt x="7591" y="555804"/>
                </a:lnTo>
                <a:lnTo>
                  <a:pt x="7081" y="544248"/>
                </a:lnTo>
                <a:lnTo>
                  <a:pt x="5947" y="530991"/>
                </a:lnTo>
                <a:lnTo>
                  <a:pt x="2571" y="501455"/>
                </a:lnTo>
                <a:lnTo>
                  <a:pt x="1353" y="485806"/>
                </a:lnTo>
                <a:lnTo>
                  <a:pt x="541" y="469820"/>
                </a:lnTo>
                <a:lnTo>
                  <a:pt x="0" y="453611"/>
                </a:lnTo>
                <a:lnTo>
                  <a:pt x="434" y="436459"/>
                </a:lnTo>
                <a:lnTo>
                  <a:pt x="1515" y="418679"/>
                </a:lnTo>
                <a:lnTo>
                  <a:pt x="3031" y="400480"/>
                </a:lnTo>
                <a:lnTo>
                  <a:pt x="4041" y="381208"/>
                </a:lnTo>
                <a:lnTo>
                  <a:pt x="5164" y="340758"/>
                </a:lnTo>
                <a:lnTo>
                  <a:pt x="6257" y="320770"/>
                </a:lnTo>
                <a:lnTo>
                  <a:pt x="7779" y="301099"/>
                </a:lnTo>
                <a:lnTo>
                  <a:pt x="9588" y="281640"/>
                </a:lnTo>
                <a:lnTo>
                  <a:pt x="10794" y="262321"/>
                </a:lnTo>
                <a:lnTo>
                  <a:pt x="12134" y="223934"/>
                </a:lnTo>
                <a:lnTo>
                  <a:pt x="13284" y="205607"/>
                </a:lnTo>
                <a:lnTo>
                  <a:pt x="14846" y="187836"/>
                </a:lnTo>
                <a:lnTo>
                  <a:pt x="16680" y="170437"/>
                </a:lnTo>
                <a:lnTo>
                  <a:pt x="19490" y="153285"/>
                </a:lnTo>
                <a:lnTo>
                  <a:pt x="22952" y="136298"/>
                </a:lnTo>
                <a:lnTo>
                  <a:pt x="33291" y="90092"/>
                </a:lnTo>
                <a:lnTo>
                  <a:pt x="38801" y="64630"/>
                </a:lnTo>
                <a:lnTo>
                  <a:pt x="43896" y="42738"/>
                </a:lnTo>
                <a:lnTo>
                  <a:pt x="46365" y="33252"/>
                </a:lnTo>
                <a:lnTo>
                  <a:pt x="48806" y="24547"/>
                </a:lnTo>
                <a:lnTo>
                  <a:pt x="560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2" name="SMARTInkAnnotation31"/>
          <p:cNvSpPr/>
          <p:nvPr/>
        </p:nvSpPr>
        <p:spPr>
          <a:xfrm>
            <a:off x="6593681" y="4849630"/>
            <a:ext cx="334280" cy="767769"/>
          </a:xfrm>
          <a:custGeom>
            <a:avLst/>
            <a:gdLst/>
            <a:ahLst/>
            <a:cxnLst/>
            <a:rect l="0" t="0" r="0" b="0"/>
            <a:pathLst>
              <a:path w="334280" h="767769">
                <a:moveTo>
                  <a:pt x="0" y="735301"/>
                </a:moveTo>
                <a:lnTo>
                  <a:pt x="7585" y="739090"/>
                </a:lnTo>
                <a:lnTo>
                  <a:pt x="15541" y="740951"/>
                </a:lnTo>
                <a:lnTo>
                  <a:pt x="23576" y="741779"/>
                </a:lnTo>
                <a:lnTo>
                  <a:pt x="29793" y="742146"/>
                </a:lnTo>
                <a:lnTo>
                  <a:pt x="49133" y="742352"/>
                </a:lnTo>
                <a:lnTo>
                  <a:pt x="71179" y="742414"/>
                </a:lnTo>
                <a:lnTo>
                  <a:pt x="79996" y="743216"/>
                </a:lnTo>
                <a:lnTo>
                  <a:pt x="89843" y="744544"/>
                </a:lnTo>
                <a:lnTo>
                  <a:pt x="100377" y="746222"/>
                </a:lnTo>
                <a:lnTo>
                  <a:pt x="110574" y="747341"/>
                </a:lnTo>
                <a:lnTo>
                  <a:pt x="120548" y="748086"/>
                </a:lnTo>
                <a:lnTo>
                  <a:pt x="130371" y="748584"/>
                </a:lnTo>
                <a:lnTo>
                  <a:pt x="140096" y="749709"/>
                </a:lnTo>
                <a:lnTo>
                  <a:pt x="149753" y="751252"/>
                </a:lnTo>
                <a:lnTo>
                  <a:pt x="159366" y="753073"/>
                </a:lnTo>
                <a:lnTo>
                  <a:pt x="168951" y="754288"/>
                </a:lnTo>
                <a:lnTo>
                  <a:pt x="178515" y="755098"/>
                </a:lnTo>
                <a:lnTo>
                  <a:pt x="188066" y="755638"/>
                </a:lnTo>
                <a:lnTo>
                  <a:pt x="205029" y="756238"/>
                </a:lnTo>
                <a:lnTo>
                  <a:pt x="212886" y="756398"/>
                </a:lnTo>
                <a:lnTo>
                  <a:pt x="221299" y="757298"/>
                </a:lnTo>
                <a:lnTo>
                  <a:pt x="230083" y="758691"/>
                </a:lnTo>
                <a:lnTo>
                  <a:pt x="239114" y="760412"/>
                </a:lnTo>
                <a:lnTo>
                  <a:pt x="247515" y="761560"/>
                </a:lnTo>
                <a:lnTo>
                  <a:pt x="255498" y="762326"/>
                </a:lnTo>
                <a:lnTo>
                  <a:pt x="263200" y="762836"/>
                </a:lnTo>
                <a:lnTo>
                  <a:pt x="269923" y="763969"/>
                </a:lnTo>
                <a:lnTo>
                  <a:pt x="275992" y="765518"/>
                </a:lnTo>
                <a:lnTo>
                  <a:pt x="281626" y="767344"/>
                </a:lnTo>
                <a:lnTo>
                  <a:pt x="287763" y="767768"/>
                </a:lnTo>
                <a:lnTo>
                  <a:pt x="294237" y="767257"/>
                </a:lnTo>
                <a:lnTo>
                  <a:pt x="300932" y="766123"/>
                </a:lnTo>
                <a:lnTo>
                  <a:pt x="310490" y="764864"/>
                </a:lnTo>
                <a:lnTo>
                  <a:pt x="314149" y="764528"/>
                </a:lnTo>
                <a:lnTo>
                  <a:pt x="317383" y="762718"/>
                </a:lnTo>
                <a:lnTo>
                  <a:pt x="323093" y="756476"/>
                </a:lnTo>
                <a:lnTo>
                  <a:pt x="330769" y="744043"/>
                </a:lnTo>
                <a:lnTo>
                  <a:pt x="333540" y="732840"/>
                </a:lnTo>
                <a:lnTo>
                  <a:pt x="334279" y="726521"/>
                </a:lnTo>
                <a:lnTo>
                  <a:pt x="332983" y="711040"/>
                </a:lnTo>
                <a:lnTo>
                  <a:pt x="329762" y="692791"/>
                </a:lnTo>
                <a:lnTo>
                  <a:pt x="325683" y="671459"/>
                </a:lnTo>
                <a:lnTo>
                  <a:pt x="321226" y="644528"/>
                </a:lnTo>
                <a:lnTo>
                  <a:pt x="318926" y="629573"/>
                </a:lnTo>
                <a:lnTo>
                  <a:pt x="315804" y="613257"/>
                </a:lnTo>
                <a:lnTo>
                  <a:pt x="308103" y="578207"/>
                </a:lnTo>
                <a:lnTo>
                  <a:pt x="304621" y="559977"/>
                </a:lnTo>
                <a:lnTo>
                  <a:pt x="301506" y="541477"/>
                </a:lnTo>
                <a:lnTo>
                  <a:pt x="298635" y="522798"/>
                </a:lnTo>
                <a:lnTo>
                  <a:pt x="293328" y="483008"/>
                </a:lnTo>
                <a:lnTo>
                  <a:pt x="285879" y="418355"/>
                </a:lnTo>
                <a:lnTo>
                  <a:pt x="276250" y="329237"/>
                </a:lnTo>
                <a:lnTo>
                  <a:pt x="274654" y="308330"/>
                </a:lnTo>
                <a:lnTo>
                  <a:pt x="273591" y="288047"/>
                </a:lnTo>
                <a:lnTo>
                  <a:pt x="272881" y="268179"/>
                </a:lnTo>
                <a:lnTo>
                  <a:pt x="271614" y="248588"/>
                </a:lnTo>
                <a:lnTo>
                  <a:pt x="266834" y="192284"/>
                </a:lnTo>
                <a:lnTo>
                  <a:pt x="265995" y="175782"/>
                </a:lnTo>
                <a:lnTo>
                  <a:pt x="265064" y="144754"/>
                </a:lnTo>
                <a:lnTo>
                  <a:pt x="264651" y="115101"/>
                </a:lnTo>
                <a:lnTo>
                  <a:pt x="263746" y="102116"/>
                </a:lnTo>
                <a:lnTo>
                  <a:pt x="260625" y="79228"/>
                </a:lnTo>
                <a:lnTo>
                  <a:pt x="256592" y="58480"/>
                </a:lnTo>
                <a:lnTo>
                  <a:pt x="252947" y="40269"/>
                </a:lnTo>
                <a:lnTo>
                  <a:pt x="250102" y="21098"/>
                </a:lnTo>
                <a:lnTo>
                  <a:pt x="24288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3" name="SMARTInkAnnotation32"/>
          <p:cNvSpPr/>
          <p:nvPr/>
        </p:nvSpPr>
        <p:spPr>
          <a:xfrm>
            <a:off x="7572375" y="3928719"/>
            <a:ext cx="64295" cy="485442"/>
          </a:xfrm>
          <a:custGeom>
            <a:avLst/>
            <a:gdLst/>
            <a:ahLst/>
            <a:cxnLst/>
            <a:rect l="0" t="0" r="0" b="0"/>
            <a:pathLst>
              <a:path w="64295" h="485442">
                <a:moveTo>
                  <a:pt x="0" y="0"/>
                </a:moveTo>
                <a:lnTo>
                  <a:pt x="3792" y="3789"/>
                </a:lnTo>
                <a:lnTo>
                  <a:pt x="5703" y="6493"/>
                </a:lnTo>
                <a:lnTo>
                  <a:pt x="7771" y="9881"/>
                </a:lnTo>
                <a:lnTo>
                  <a:pt x="9943" y="13726"/>
                </a:lnTo>
                <a:lnTo>
                  <a:pt x="11392" y="17083"/>
                </a:lnTo>
                <a:lnTo>
                  <a:pt x="13001" y="22928"/>
                </a:lnTo>
                <a:lnTo>
                  <a:pt x="14223" y="27183"/>
                </a:lnTo>
                <a:lnTo>
                  <a:pt x="17699" y="38257"/>
                </a:lnTo>
                <a:lnTo>
                  <a:pt x="21889" y="53226"/>
                </a:lnTo>
                <a:lnTo>
                  <a:pt x="24118" y="61660"/>
                </a:lnTo>
                <a:lnTo>
                  <a:pt x="28711" y="81607"/>
                </a:lnTo>
                <a:lnTo>
                  <a:pt x="33397" y="102899"/>
                </a:lnTo>
                <a:lnTo>
                  <a:pt x="38126" y="122938"/>
                </a:lnTo>
                <a:lnTo>
                  <a:pt x="40500" y="134311"/>
                </a:lnTo>
                <a:lnTo>
                  <a:pt x="45252" y="159638"/>
                </a:lnTo>
                <a:lnTo>
                  <a:pt x="46837" y="173054"/>
                </a:lnTo>
                <a:lnTo>
                  <a:pt x="47893" y="186758"/>
                </a:lnTo>
                <a:lnTo>
                  <a:pt x="48598" y="200653"/>
                </a:lnTo>
                <a:lnTo>
                  <a:pt x="49861" y="214676"/>
                </a:lnTo>
                <a:lnTo>
                  <a:pt x="51497" y="228783"/>
                </a:lnTo>
                <a:lnTo>
                  <a:pt x="53380" y="242947"/>
                </a:lnTo>
                <a:lnTo>
                  <a:pt x="54638" y="257150"/>
                </a:lnTo>
                <a:lnTo>
                  <a:pt x="55475" y="271377"/>
                </a:lnTo>
                <a:lnTo>
                  <a:pt x="56406" y="299876"/>
                </a:lnTo>
                <a:lnTo>
                  <a:pt x="57052" y="371226"/>
                </a:lnTo>
                <a:lnTo>
                  <a:pt x="57121" y="406476"/>
                </a:lnTo>
                <a:lnTo>
                  <a:pt x="57924" y="416933"/>
                </a:lnTo>
                <a:lnTo>
                  <a:pt x="59254" y="427078"/>
                </a:lnTo>
                <a:lnTo>
                  <a:pt x="60933" y="437014"/>
                </a:lnTo>
                <a:lnTo>
                  <a:pt x="62054" y="445224"/>
                </a:lnTo>
                <a:lnTo>
                  <a:pt x="63298" y="458578"/>
                </a:lnTo>
                <a:lnTo>
                  <a:pt x="63851" y="469801"/>
                </a:lnTo>
                <a:lnTo>
                  <a:pt x="64294" y="4854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4" name="SMARTInkAnnotation33"/>
          <p:cNvSpPr/>
          <p:nvPr/>
        </p:nvSpPr>
        <p:spPr>
          <a:xfrm>
            <a:off x="7429500" y="3864470"/>
            <a:ext cx="321470" cy="171333"/>
          </a:xfrm>
          <a:custGeom>
            <a:avLst/>
            <a:gdLst/>
            <a:ahLst/>
            <a:cxnLst/>
            <a:rect l="0" t="0" r="0" b="0"/>
            <a:pathLst>
              <a:path w="321470" h="171333">
                <a:moveTo>
                  <a:pt x="0" y="171332"/>
                </a:moveTo>
                <a:lnTo>
                  <a:pt x="0" y="161396"/>
                </a:lnTo>
                <a:lnTo>
                  <a:pt x="794" y="159949"/>
                </a:lnTo>
                <a:lnTo>
                  <a:pt x="2118" y="158984"/>
                </a:lnTo>
                <a:lnTo>
                  <a:pt x="3792" y="158340"/>
                </a:lnTo>
                <a:lnTo>
                  <a:pt x="9943" y="153646"/>
                </a:lnTo>
                <a:lnTo>
                  <a:pt x="13772" y="150816"/>
                </a:lnTo>
                <a:lnTo>
                  <a:pt x="24378" y="143441"/>
                </a:lnTo>
                <a:lnTo>
                  <a:pt x="30538" y="140047"/>
                </a:lnTo>
                <a:lnTo>
                  <a:pt x="37028" y="136990"/>
                </a:lnTo>
                <a:lnTo>
                  <a:pt x="43735" y="134160"/>
                </a:lnTo>
                <a:lnTo>
                  <a:pt x="50588" y="130687"/>
                </a:lnTo>
                <a:lnTo>
                  <a:pt x="57538" y="126785"/>
                </a:lnTo>
                <a:lnTo>
                  <a:pt x="64552" y="122597"/>
                </a:lnTo>
                <a:lnTo>
                  <a:pt x="72403" y="118218"/>
                </a:lnTo>
                <a:lnTo>
                  <a:pt x="89595" y="109123"/>
                </a:lnTo>
                <a:lnTo>
                  <a:pt x="117122" y="95084"/>
                </a:lnTo>
                <a:lnTo>
                  <a:pt x="127294" y="90358"/>
                </a:lnTo>
                <a:lnTo>
                  <a:pt x="159778" y="76127"/>
                </a:lnTo>
                <a:lnTo>
                  <a:pt x="180021" y="66620"/>
                </a:lnTo>
                <a:lnTo>
                  <a:pt x="266675" y="23796"/>
                </a:lnTo>
                <a:lnTo>
                  <a:pt x="277002" y="19036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5" name="SMARTInkAnnotation34"/>
          <p:cNvSpPr/>
          <p:nvPr/>
        </p:nvSpPr>
        <p:spPr>
          <a:xfrm>
            <a:off x="7893844" y="3771665"/>
            <a:ext cx="142876" cy="569955"/>
          </a:xfrm>
          <a:custGeom>
            <a:avLst/>
            <a:gdLst/>
            <a:ahLst/>
            <a:cxnLst/>
            <a:rect l="0" t="0" r="0" b="0"/>
            <a:pathLst>
              <a:path w="142876" h="569955">
                <a:moveTo>
                  <a:pt x="0" y="0"/>
                </a:moveTo>
                <a:lnTo>
                  <a:pt x="0" y="16781"/>
                </a:lnTo>
                <a:lnTo>
                  <a:pt x="3792" y="31412"/>
                </a:lnTo>
                <a:lnTo>
                  <a:pt x="5654" y="46218"/>
                </a:lnTo>
                <a:lnTo>
                  <a:pt x="6482" y="63375"/>
                </a:lnTo>
                <a:lnTo>
                  <a:pt x="6850" y="81575"/>
                </a:lnTo>
                <a:lnTo>
                  <a:pt x="7741" y="90871"/>
                </a:lnTo>
                <a:lnTo>
                  <a:pt x="9129" y="100241"/>
                </a:lnTo>
                <a:lnTo>
                  <a:pt x="10849" y="109660"/>
                </a:lnTo>
                <a:lnTo>
                  <a:pt x="11994" y="119906"/>
                </a:lnTo>
                <a:lnTo>
                  <a:pt x="12759" y="130702"/>
                </a:lnTo>
                <a:lnTo>
                  <a:pt x="13268" y="141866"/>
                </a:lnTo>
                <a:lnTo>
                  <a:pt x="13835" y="164846"/>
                </a:lnTo>
                <a:lnTo>
                  <a:pt x="13986" y="176527"/>
                </a:lnTo>
                <a:lnTo>
                  <a:pt x="14880" y="189073"/>
                </a:lnTo>
                <a:lnTo>
                  <a:pt x="16271" y="202196"/>
                </a:lnTo>
                <a:lnTo>
                  <a:pt x="17991" y="215704"/>
                </a:lnTo>
                <a:lnTo>
                  <a:pt x="19137" y="229469"/>
                </a:lnTo>
                <a:lnTo>
                  <a:pt x="19902" y="243405"/>
                </a:lnTo>
                <a:lnTo>
                  <a:pt x="20412" y="257454"/>
                </a:lnTo>
                <a:lnTo>
                  <a:pt x="21546" y="270786"/>
                </a:lnTo>
                <a:lnTo>
                  <a:pt x="23095" y="283641"/>
                </a:lnTo>
                <a:lnTo>
                  <a:pt x="29067" y="322796"/>
                </a:lnTo>
                <a:lnTo>
                  <a:pt x="31285" y="336557"/>
                </a:lnTo>
                <a:lnTo>
                  <a:pt x="32762" y="348905"/>
                </a:lnTo>
                <a:lnTo>
                  <a:pt x="33748" y="360309"/>
                </a:lnTo>
                <a:lnTo>
                  <a:pt x="34405" y="371085"/>
                </a:lnTo>
                <a:lnTo>
                  <a:pt x="35135" y="393634"/>
                </a:lnTo>
                <a:lnTo>
                  <a:pt x="35329" y="405199"/>
                </a:lnTo>
                <a:lnTo>
                  <a:pt x="36253" y="415289"/>
                </a:lnTo>
                <a:lnTo>
                  <a:pt x="40552" y="440859"/>
                </a:lnTo>
                <a:lnTo>
                  <a:pt x="41835" y="456108"/>
                </a:lnTo>
                <a:lnTo>
                  <a:pt x="44523" y="470818"/>
                </a:lnTo>
                <a:lnTo>
                  <a:pt x="48381" y="488247"/>
                </a:lnTo>
                <a:lnTo>
                  <a:pt x="49942" y="505748"/>
                </a:lnTo>
                <a:lnTo>
                  <a:pt x="49998" y="506712"/>
                </a:lnTo>
                <a:lnTo>
                  <a:pt x="50003" y="503024"/>
                </a:lnTo>
                <a:lnTo>
                  <a:pt x="49211" y="501130"/>
                </a:lnTo>
                <a:lnTo>
                  <a:pt x="44302" y="493879"/>
                </a:lnTo>
                <a:lnTo>
                  <a:pt x="40063" y="486283"/>
                </a:lnTo>
                <a:lnTo>
                  <a:pt x="33213" y="473087"/>
                </a:lnTo>
                <a:lnTo>
                  <a:pt x="30873" y="469273"/>
                </a:lnTo>
                <a:lnTo>
                  <a:pt x="28520" y="465937"/>
                </a:lnTo>
                <a:lnTo>
                  <a:pt x="26156" y="462920"/>
                </a:lnTo>
                <a:lnTo>
                  <a:pt x="23788" y="459322"/>
                </a:lnTo>
                <a:lnTo>
                  <a:pt x="21415" y="455337"/>
                </a:lnTo>
                <a:lnTo>
                  <a:pt x="19039" y="451094"/>
                </a:lnTo>
                <a:lnTo>
                  <a:pt x="16662" y="447472"/>
                </a:lnTo>
                <a:lnTo>
                  <a:pt x="14283" y="444265"/>
                </a:lnTo>
                <a:lnTo>
                  <a:pt x="11903" y="441332"/>
                </a:lnTo>
                <a:lnTo>
                  <a:pt x="9259" y="435960"/>
                </a:lnTo>
                <a:lnTo>
                  <a:pt x="8553" y="433416"/>
                </a:lnTo>
                <a:lnTo>
                  <a:pt x="7290" y="431721"/>
                </a:lnTo>
                <a:lnTo>
                  <a:pt x="5654" y="430591"/>
                </a:lnTo>
                <a:lnTo>
                  <a:pt x="330" y="428462"/>
                </a:lnTo>
                <a:lnTo>
                  <a:pt x="28" y="438278"/>
                </a:lnTo>
                <a:lnTo>
                  <a:pt x="3801" y="448905"/>
                </a:lnTo>
                <a:lnTo>
                  <a:pt x="7774" y="457569"/>
                </a:lnTo>
                <a:lnTo>
                  <a:pt x="11393" y="466708"/>
                </a:lnTo>
                <a:lnTo>
                  <a:pt x="14224" y="480772"/>
                </a:lnTo>
                <a:lnTo>
                  <a:pt x="17699" y="490241"/>
                </a:lnTo>
                <a:lnTo>
                  <a:pt x="21889" y="499737"/>
                </a:lnTo>
                <a:lnTo>
                  <a:pt x="26397" y="509245"/>
                </a:lnTo>
                <a:lnTo>
                  <a:pt x="45252" y="547311"/>
                </a:lnTo>
                <a:lnTo>
                  <a:pt x="47630" y="551277"/>
                </a:lnTo>
                <a:lnTo>
                  <a:pt x="50010" y="554715"/>
                </a:lnTo>
                <a:lnTo>
                  <a:pt x="55740" y="562141"/>
                </a:lnTo>
                <a:lnTo>
                  <a:pt x="58640" y="565271"/>
                </a:lnTo>
                <a:lnTo>
                  <a:pt x="63177" y="569954"/>
                </a:lnTo>
                <a:lnTo>
                  <a:pt x="64342" y="569546"/>
                </a:lnTo>
                <a:lnTo>
                  <a:pt x="67755" y="566976"/>
                </a:lnTo>
                <a:lnTo>
                  <a:pt x="68983" y="565180"/>
                </a:lnTo>
                <a:lnTo>
                  <a:pt x="71503" y="558863"/>
                </a:lnTo>
                <a:lnTo>
                  <a:pt x="74906" y="554296"/>
                </a:lnTo>
                <a:lnTo>
                  <a:pt x="76132" y="551174"/>
                </a:lnTo>
                <a:lnTo>
                  <a:pt x="80213" y="534766"/>
                </a:lnTo>
                <a:lnTo>
                  <a:pt x="84069" y="524813"/>
                </a:lnTo>
                <a:lnTo>
                  <a:pt x="88428" y="512459"/>
                </a:lnTo>
                <a:lnTo>
                  <a:pt x="90702" y="506625"/>
                </a:lnTo>
                <a:lnTo>
                  <a:pt x="93012" y="501151"/>
                </a:lnTo>
                <a:lnTo>
                  <a:pt x="95345" y="495914"/>
                </a:lnTo>
                <a:lnTo>
                  <a:pt x="97695" y="490043"/>
                </a:lnTo>
                <a:lnTo>
                  <a:pt x="102422" y="477175"/>
                </a:lnTo>
                <a:lnTo>
                  <a:pt x="105052" y="463523"/>
                </a:lnTo>
                <a:lnTo>
                  <a:pt x="107015" y="450317"/>
                </a:lnTo>
                <a:lnTo>
                  <a:pt x="110533" y="439160"/>
                </a:lnTo>
                <a:lnTo>
                  <a:pt x="114743" y="428913"/>
                </a:lnTo>
                <a:lnTo>
                  <a:pt x="119259" y="419071"/>
                </a:lnTo>
                <a:lnTo>
                  <a:pt x="123912" y="409409"/>
                </a:lnTo>
                <a:lnTo>
                  <a:pt x="126264" y="405404"/>
                </a:lnTo>
                <a:lnTo>
                  <a:pt x="128626" y="401941"/>
                </a:lnTo>
                <a:lnTo>
                  <a:pt x="130994" y="398839"/>
                </a:lnTo>
                <a:lnTo>
                  <a:pt x="133367" y="395979"/>
                </a:lnTo>
                <a:lnTo>
                  <a:pt x="135743" y="393278"/>
                </a:lnTo>
                <a:lnTo>
                  <a:pt x="142457" y="385953"/>
                </a:lnTo>
                <a:lnTo>
                  <a:pt x="142875" y="3783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6" name="SMARTInkAnnotation35"/>
          <p:cNvSpPr/>
          <p:nvPr/>
        </p:nvSpPr>
        <p:spPr>
          <a:xfrm>
            <a:off x="7586663" y="4642603"/>
            <a:ext cx="71438" cy="428332"/>
          </a:xfrm>
          <a:custGeom>
            <a:avLst/>
            <a:gdLst/>
            <a:ahLst/>
            <a:cxnLst/>
            <a:rect l="0" t="0" r="0" b="0"/>
            <a:pathLst>
              <a:path w="71438" h="428332">
                <a:moveTo>
                  <a:pt x="0" y="0"/>
                </a:moveTo>
                <a:lnTo>
                  <a:pt x="3792" y="7580"/>
                </a:lnTo>
                <a:lnTo>
                  <a:pt x="5653" y="17647"/>
                </a:lnTo>
                <a:lnTo>
                  <a:pt x="6151" y="23663"/>
                </a:lnTo>
                <a:lnTo>
                  <a:pt x="7275" y="28467"/>
                </a:lnTo>
                <a:lnTo>
                  <a:pt x="8819" y="32462"/>
                </a:lnTo>
                <a:lnTo>
                  <a:pt x="10641" y="35920"/>
                </a:lnTo>
                <a:lnTo>
                  <a:pt x="12650" y="41397"/>
                </a:lnTo>
                <a:lnTo>
                  <a:pt x="14783" y="48221"/>
                </a:lnTo>
                <a:lnTo>
                  <a:pt x="16999" y="55944"/>
                </a:lnTo>
                <a:lnTo>
                  <a:pt x="18477" y="65058"/>
                </a:lnTo>
                <a:lnTo>
                  <a:pt x="19461" y="75101"/>
                </a:lnTo>
                <a:lnTo>
                  <a:pt x="20117" y="85761"/>
                </a:lnTo>
                <a:lnTo>
                  <a:pt x="21349" y="97628"/>
                </a:lnTo>
                <a:lnTo>
                  <a:pt x="24834" y="123505"/>
                </a:lnTo>
                <a:lnTo>
                  <a:pt x="29029" y="148754"/>
                </a:lnTo>
                <a:lnTo>
                  <a:pt x="38189" y="201068"/>
                </a:lnTo>
                <a:lnTo>
                  <a:pt x="39747" y="214159"/>
                </a:lnTo>
                <a:lnTo>
                  <a:pt x="40785" y="226852"/>
                </a:lnTo>
                <a:lnTo>
                  <a:pt x="41477" y="239281"/>
                </a:lnTo>
                <a:lnTo>
                  <a:pt x="42733" y="251533"/>
                </a:lnTo>
                <a:lnTo>
                  <a:pt x="44363" y="263666"/>
                </a:lnTo>
                <a:lnTo>
                  <a:pt x="46245" y="275721"/>
                </a:lnTo>
                <a:lnTo>
                  <a:pt x="47498" y="287725"/>
                </a:lnTo>
                <a:lnTo>
                  <a:pt x="48335" y="299692"/>
                </a:lnTo>
                <a:lnTo>
                  <a:pt x="48891" y="311637"/>
                </a:lnTo>
                <a:lnTo>
                  <a:pt x="50056" y="322773"/>
                </a:lnTo>
                <a:lnTo>
                  <a:pt x="51628" y="333370"/>
                </a:lnTo>
                <a:lnTo>
                  <a:pt x="53468" y="343607"/>
                </a:lnTo>
                <a:lnTo>
                  <a:pt x="54695" y="352811"/>
                </a:lnTo>
                <a:lnTo>
                  <a:pt x="55514" y="361328"/>
                </a:lnTo>
                <a:lnTo>
                  <a:pt x="56059" y="369384"/>
                </a:lnTo>
                <a:lnTo>
                  <a:pt x="57215" y="377135"/>
                </a:lnTo>
                <a:lnTo>
                  <a:pt x="58781" y="384682"/>
                </a:lnTo>
                <a:lnTo>
                  <a:pt x="60618" y="392093"/>
                </a:lnTo>
                <a:lnTo>
                  <a:pt x="62660" y="402443"/>
                </a:lnTo>
                <a:lnTo>
                  <a:pt x="63204" y="406312"/>
                </a:lnTo>
                <a:lnTo>
                  <a:pt x="64361" y="409686"/>
                </a:lnTo>
                <a:lnTo>
                  <a:pt x="65926" y="412729"/>
                </a:lnTo>
                <a:lnTo>
                  <a:pt x="67764" y="415549"/>
                </a:lnTo>
                <a:lnTo>
                  <a:pt x="69804" y="420800"/>
                </a:lnTo>
                <a:lnTo>
                  <a:pt x="71437" y="4283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7" name="SMARTInkAnnotation36"/>
          <p:cNvSpPr/>
          <p:nvPr/>
        </p:nvSpPr>
        <p:spPr>
          <a:xfrm>
            <a:off x="7500938" y="4600197"/>
            <a:ext cx="306690" cy="235156"/>
          </a:xfrm>
          <a:custGeom>
            <a:avLst/>
            <a:gdLst/>
            <a:ahLst/>
            <a:cxnLst/>
            <a:rect l="0" t="0" r="0" b="0"/>
            <a:pathLst>
              <a:path w="306690" h="235156">
                <a:moveTo>
                  <a:pt x="0" y="106656"/>
                </a:moveTo>
                <a:lnTo>
                  <a:pt x="0" y="89875"/>
                </a:lnTo>
                <a:lnTo>
                  <a:pt x="1586" y="87537"/>
                </a:lnTo>
                <a:lnTo>
                  <a:pt x="7584" y="82824"/>
                </a:lnTo>
                <a:lnTo>
                  <a:pt x="15540" y="75969"/>
                </a:lnTo>
                <a:lnTo>
                  <a:pt x="19885" y="71921"/>
                </a:lnTo>
                <a:lnTo>
                  <a:pt x="25163" y="68428"/>
                </a:lnTo>
                <a:lnTo>
                  <a:pt x="31063" y="65307"/>
                </a:lnTo>
                <a:lnTo>
                  <a:pt x="37377" y="62432"/>
                </a:lnTo>
                <a:lnTo>
                  <a:pt x="43968" y="58930"/>
                </a:lnTo>
                <a:lnTo>
                  <a:pt x="50743" y="55009"/>
                </a:lnTo>
                <a:lnTo>
                  <a:pt x="57642" y="50808"/>
                </a:lnTo>
                <a:lnTo>
                  <a:pt x="64621" y="47214"/>
                </a:lnTo>
                <a:lnTo>
                  <a:pt x="71656" y="44026"/>
                </a:lnTo>
                <a:lnTo>
                  <a:pt x="78726" y="41106"/>
                </a:lnTo>
                <a:lnTo>
                  <a:pt x="86616" y="37573"/>
                </a:lnTo>
                <a:lnTo>
                  <a:pt x="103847" y="29418"/>
                </a:lnTo>
                <a:lnTo>
                  <a:pt x="112094" y="25816"/>
                </a:lnTo>
                <a:lnTo>
                  <a:pt x="119974" y="22620"/>
                </a:lnTo>
                <a:lnTo>
                  <a:pt x="127607" y="19697"/>
                </a:lnTo>
                <a:lnTo>
                  <a:pt x="136665" y="16956"/>
                </a:lnTo>
                <a:lnTo>
                  <a:pt x="146673" y="14334"/>
                </a:lnTo>
                <a:lnTo>
                  <a:pt x="157312" y="11794"/>
                </a:lnTo>
                <a:lnTo>
                  <a:pt x="166788" y="9307"/>
                </a:lnTo>
                <a:lnTo>
                  <a:pt x="183665" y="4428"/>
                </a:lnTo>
                <a:lnTo>
                  <a:pt x="192293" y="2810"/>
                </a:lnTo>
                <a:lnTo>
                  <a:pt x="201221" y="1731"/>
                </a:lnTo>
                <a:lnTo>
                  <a:pt x="210347" y="1012"/>
                </a:lnTo>
                <a:lnTo>
                  <a:pt x="218813" y="533"/>
                </a:lnTo>
                <a:lnTo>
                  <a:pt x="234569" y="0"/>
                </a:lnTo>
                <a:lnTo>
                  <a:pt x="242104" y="651"/>
                </a:lnTo>
                <a:lnTo>
                  <a:pt x="249510" y="1878"/>
                </a:lnTo>
                <a:lnTo>
                  <a:pt x="256827" y="3489"/>
                </a:lnTo>
                <a:lnTo>
                  <a:pt x="264086" y="5357"/>
                </a:lnTo>
                <a:lnTo>
                  <a:pt x="271308" y="7395"/>
                </a:lnTo>
                <a:lnTo>
                  <a:pt x="278503" y="9547"/>
                </a:lnTo>
                <a:lnTo>
                  <a:pt x="284094" y="11775"/>
                </a:lnTo>
                <a:lnTo>
                  <a:pt x="292423" y="16365"/>
                </a:lnTo>
                <a:lnTo>
                  <a:pt x="298770" y="23165"/>
                </a:lnTo>
                <a:lnTo>
                  <a:pt x="301573" y="27199"/>
                </a:lnTo>
                <a:lnTo>
                  <a:pt x="303443" y="31475"/>
                </a:lnTo>
                <a:lnTo>
                  <a:pt x="304689" y="35912"/>
                </a:lnTo>
                <a:lnTo>
                  <a:pt x="305520" y="40457"/>
                </a:lnTo>
                <a:lnTo>
                  <a:pt x="306074" y="45073"/>
                </a:lnTo>
                <a:lnTo>
                  <a:pt x="306443" y="49736"/>
                </a:lnTo>
                <a:lnTo>
                  <a:pt x="306689" y="54432"/>
                </a:lnTo>
                <a:lnTo>
                  <a:pt x="305265" y="59942"/>
                </a:lnTo>
                <a:lnTo>
                  <a:pt x="302728" y="65995"/>
                </a:lnTo>
                <a:lnTo>
                  <a:pt x="299450" y="72410"/>
                </a:lnTo>
                <a:lnTo>
                  <a:pt x="296471" y="79859"/>
                </a:lnTo>
                <a:lnTo>
                  <a:pt x="293692" y="87998"/>
                </a:lnTo>
                <a:lnTo>
                  <a:pt x="291044" y="96597"/>
                </a:lnTo>
                <a:lnTo>
                  <a:pt x="286898" y="104709"/>
                </a:lnTo>
                <a:lnTo>
                  <a:pt x="281753" y="112497"/>
                </a:lnTo>
                <a:lnTo>
                  <a:pt x="275942" y="120068"/>
                </a:lnTo>
                <a:lnTo>
                  <a:pt x="270479" y="127496"/>
                </a:lnTo>
                <a:lnTo>
                  <a:pt x="260178" y="142094"/>
                </a:lnTo>
                <a:lnTo>
                  <a:pt x="254414" y="148525"/>
                </a:lnTo>
                <a:lnTo>
                  <a:pt x="248191" y="154399"/>
                </a:lnTo>
                <a:lnTo>
                  <a:pt x="241661" y="159901"/>
                </a:lnTo>
                <a:lnTo>
                  <a:pt x="235719" y="165949"/>
                </a:lnTo>
                <a:lnTo>
                  <a:pt x="230171" y="172361"/>
                </a:lnTo>
                <a:lnTo>
                  <a:pt x="224885" y="179014"/>
                </a:lnTo>
                <a:lnTo>
                  <a:pt x="218979" y="185037"/>
                </a:lnTo>
                <a:lnTo>
                  <a:pt x="212662" y="190638"/>
                </a:lnTo>
                <a:lnTo>
                  <a:pt x="206068" y="195959"/>
                </a:lnTo>
                <a:lnTo>
                  <a:pt x="200085" y="201092"/>
                </a:lnTo>
                <a:lnTo>
                  <a:pt x="194509" y="206101"/>
                </a:lnTo>
                <a:lnTo>
                  <a:pt x="181192" y="218615"/>
                </a:lnTo>
                <a:lnTo>
                  <a:pt x="174192" y="224631"/>
                </a:lnTo>
                <a:lnTo>
                  <a:pt x="165789" y="229950"/>
                </a:lnTo>
                <a:lnTo>
                  <a:pt x="158880" y="232842"/>
                </a:lnTo>
                <a:lnTo>
                  <a:pt x="150018" y="2351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8" name="SMARTInkAnnotation37"/>
          <p:cNvSpPr/>
          <p:nvPr/>
        </p:nvSpPr>
        <p:spPr>
          <a:xfrm>
            <a:off x="7893844" y="4549799"/>
            <a:ext cx="21432" cy="499720"/>
          </a:xfrm>
          <a:custGeom>
            <a:avLst/>
            <a:gdLst/>
            <a:ahLst/>
            <a:cxnLst/>
            <a:rect l="0" t="0" r="0" b="0"/>
            <a:pathLst>
              <a:path w="21432" h="499720">
                <a:moveTo>
                  <a:pt x="0" y="0"/>
                </a:moveTo>
                <a:lnTo>
                  <a:pt x="0" y="45309"/>
                </a:lnTo>
                <a:lnTo>
                  <a:pt x="794" y="53208"/>
                </a:lnTo>
                <a:lnTo>
                  <a:pt x="2117" y="62442"/>
                </a:lnTo>
                <a:lnTo>
                  <a:pt x="5703" y="83276"/>
                </a:lnTo>
                <a:lnTo>
                  <a:pt x="9943" y="105756"/>
                </a:lnTo>
                <a:lnTo>
                  <a:pt x="11391" y="117302"/>
                </a:lnTo>
                <a:lnTo>
                  <a:pt x="12356" y="128967"/>
                </a:lnTo>
                <a:lnTo>
                  <a:pt x="13001" y="140709"/>
                </a:lnTo>
                <a:lnTo>
                  <a:pt x="13715" y="168562"/>
                </a:lnTo>
                <a:lnTo>
                  <a:pt x="13907" y="183763"/>
                </a:lnTo>
                <a:lnTo>
                  <a:pt x="14827" y="198656"/>
                </a:lnTo>
                <a:lnTo>
                  <a:pt x="16234" y="213344"/>
                </a:lnTo>
                <a:lnTo>
                  <a:pt x="17966" y="227895"/>
                </a:lnTo>
                <a:lnTo>
                  <a:pt x="19122" y="243149"/>
                </a:lnTo>
                <a:lnTo>
                  <a:pt x="19892" y="258870"/>
                </a:lnTo>
                <a:lnTo>
                  <a:pt x="20747" y="290351"/>
                </a:lnTo>
                <a:lnTo>
                  <a:pt x="21404" y="403033"/>
                </a:lnTo>
                <a:lnTo>
                  <a:pt x="21431" y="499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9" name="SMARTInkAnnotation38"/>
          <p:cNvSpPr/>
          <p:nvPr/>
        </p:nvSpPr>
        <p:spPr>
          <a:xfrm>
            <a:off x="7829550" y="4785380"/>
            <a:ext cx="164307" cy="277264"/>
          </a:xfrm>
          <a:custGeom>
            <a:avLst/>
            <a:gdLst/>
            <a:ahLst/>
            <a:cxnLst/>
            <a:rect l="0" t="0" r="0" b="0"/>
            <a:pathLst>
              <a:path w="164307" h="277264">
                <a:moveTo>
                  <a:pt x="0" y="114222"/>
                </a:moveTo>
                <a:lnTo>
                  <a:pt x="0" y="124158"/>
                </a:lnTo>
                <a:lnTo>
                  <a:pt x="794" y="125605"/>
                </a:lnTo>
                <a:lnTo>
                  <a:pt x="2118" y="126570"/>
                </a:lnTo>
                <a:lnTo>
                  <a:pt x="3792" y="127214"/>
                </a:lnTo>
                <a:lnTo>
                  <a:pt x="7771" y="132158"/>
                </a:lnTo>
                <a:lnTo>
                  <a:pt x="9943" y="135698"/>
                </a:lnTo>
                <a:lnTo>
                  <a:pt x="12978" y="138851"/>
                </a:lnTo>
                <a:lnTo>
                  <a:pt x="16590" y="141746"/>
                </a:lnTo>
                <a:lnTo>
                  <a:pt x="20584" y="144469"/>
                </a:lnTo>
                <a:lnTo>
                  <a:pt x="24043" y="147872"/>
                </a:lnTo>
                <a:lnTo>
                  <a:pt x="27141" y="151726"/>
                </a:lnTo>
                <a:lnTo>
                  <a:pt x="30000" y="155882"/>
                </a:lnTo>
                <a:lnTo>
                  <a:pt x="33493" y="160239"/>
                </a:lnTo>
                <a:lnTo>
                  <a:pt x="37410" y="164730"/>
                </a:lnTo>
                <a:lnTo>
                  <a:pt x="41609" y="169311"/>
                </a:lnTo>
                <a:lnTo>
                  <a:pt x="50508" y="178630"/>
                </a:lnTo>
                <a:lnTo>
                  <a:pt x="83373" y="211796"/>
                </a:lnTo>
                <a:lnTo>
                  <a:pt x="87332" y="216552"/>
                </a:lnTo>
                <a:lnTo>
                  <a:pt x="90765" y="221309"/>
                </a:lnTo>
                <a:lnTo>
                  <a:pt x="93848" y="226066"/>
                </a:lnTo>
                <a:lnTo>
                  <a:pt x="97489" y="230825"/>
                </a:lnTo>
                <a:lnTo>
                  <a:pt x="101506" y="235583"/>
                </a:lnTo>
                <a:lnTo>
                  <a:pt x="105771" y="240342"/>
                </a:lnTo>
                <a:lnTo>
                  <a:pt x="109408" y="245101"/>
                </a:lnTo>
                <a:lnTo>
                  <a:pt x="112626" y="249861"/>
                </a:lnTo>
                <a:lnTo>
                  <a:pt x="115565" y="254620"/>
                </a:lnTo>
                <a:lnTo>
                  <a:pt x="118318" y="258585"/>
                </a:lnTo>
                <a:lnTo>
                  <a:pt x="120948" y="262023"/>
                </a:lnTo>
                <a:lnTo>
                  <a:pt x="123494" y="265107"/>
                </a:lnTo>
                <a:lnTo>
                  <a:pt x="125985" y="267164"/>
                </a:lnTo>
                <a:lnTo>
                  <a:pt x="128440" y="268535"/>
                </a:lnTo>
                <a:lnTo>
                  <a:pt x="130870" y="269449"/>
                </a:lnTo>
                <a:lnTo>
                  <a:pt x="132491" y="270852"/>
                </a:lnTo>
                <a:lnTo>
                  <a:pt x="133572" y="272579"/>
                </a:lnTo>
                <a:lnTo>
                  <a:pt x="135305" y="277263"/>
                </a:lnTo>
                <a:lnTo>
                  <a:pt x="135447" y="276854"/>
                </a:lnTo>
                <a:lnTo>
                  <a:pt x="135694" y="268378"/>
                </a:lnTo>
                <a:lnTo>
                  <a:pt x="135720" y="257814"/>
                </a:lnTo>
                <a:lnTo>
                  <a:pt x="134930" y="252783"/>
                </a:lnTo>
                <a:lnTo>
                  <a:pt x="133610" y="247050"/>
                </a:lnTo>
                <a:lnTo>
                  <a:pt x="131935" y="240848"/>
                </a:lnTo>
                <a:lnTo>
                  <a:pt x="130820" y="234333"/>
                </a:lnTo>
                <a:lnTo>
                  <a:pt x="130076" y="227611"/>
                </a:lnTo>
                <a:lnTo>
                  <a:pt x="129580" y="220750"/>
                </a:lnTo>
                <a:lnTo>
                  <a:pt x="130043" y="213003"/>
                </a:lnTo>
                <a:lnTo>
                  <a:pt x="131145" y="204665"/>
                </a:lnTo>
                <a:lnTo>
                  <a:pt x="132674" y="195934"/>
                </a:lnTo>
                <a:lnTo>
                  <a:pt x="133693" y="186940"/>
                </a:lnTo>
                <a:lnTo>
                  <a:pt x="134373" y="177772"/>
                </a:lnTo>
                <a:lnTo>
                  <a:pt x="134825" y="168487"/>
                </a:lnTo>
                <a:lnTo>
                  <a:pt x="135329" y="149709"/>
                </a:lnTo>
                <a:lnTo>
                  <a:pt x="135462" y="140260"/>
                </a:lnTo>
                <a:lnTo>
                  <a:pt x="136347" y="130787"/>
                </a:lnTo>
                <a:lnTo>
                  <a:pt x="137729" y="121299"/>
                </a:lnTo>
                <a:lnTo>
                  <a:pt x="139445" y="111801"/>
                </a:lnTo>
                <a:lnTo>
                  <a:pt x="141381" y="102297"/>
                </a:lnTo>
                <a:lnTo>
                  <a:pt x="145651" y="83275"/>
                </a:lnTo>
                <a:lnTo>
                  <a:pt x="152517" y="54728"/>
                </a:lnTo>
                <a:lnTo>
                  <a:pt x="154860" y="46004"/>
                </a:lnTo>
                <a:lnTo>
                  <a:pt x="159578" y="29965"/>
                </a:lnTo>
                <a:lnTo>
                  <a:pt x="161155" y="23149"/>
                </a:lnTo>
                <a:lnTo>
                  <a:pt x="162205" y="17020"/>
                </a:lnTo>
                <a:lnTo>
                  <a:pt x="16430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40" name="SMARTInkAnnotation39"/>
          <p:cNvSpPr/>
          <p:nvPr/>
        </p:nvSpPr>
        <p:spPr>
          <a:xfrm>
            <a:off x="7195584" y="3508407"/>
            <a:ext cx="1115960" cy="1957171"/>
          </a:xfrm>
          <a:custGeom>
            <a:avLst/>
            <a:gdLst/>
            <a:ahLst/>
            <a:cxnLst/>
            <a:rect l="0" t="0" r="0" b="0"/>
            <a:pathLst>
              <a:path w="1115960" h="1957171">
                <a:moveTo>
                  <a:pt x="941147" y="84786"/>
                </a:moveTo>
                <a:lnTo>
                  <a:pt x="933563" y="77207"/>
                </a:lnTo>
                <a:lnTo>
                  <a:pt x="923489" y="71371"/>
                </a:lnTo>
                <a:lnTo>
                  <a:pt x="908663" y="63626"/>
                </a:lnTo>
                <a:lnTo>
                  <a:pt x="898929" y="57931"/>
                </a:lnTo>
                <a:lnTo>
                  <a:pt x="871135" y="46600"/>
                </a:lnTo>
                <a:lnTo>
                  <a:pt x="838559" y="37866"/>
                </a:lnTo>
                <a:lnTo>
                  <a:pt x="806858" y="31047"/>
                </a:lnTo>
                <a:lnTo>
                  <a:pt x="781451" y="29174"/>
                </a:lnTo>
                <a:lnTo>
                  <a:pt x="756400" y="28342"/>
                </a:lnTo>
                <a:lnTo>
                  <a:pt x="731244" y="28765"/>
                </a:lnTo>
                <a:lnTo>
                  <a:pt x="704188" y="31597"/>
                </a:lnTo>
                <a:lnTo>
                  <a:pt x="676287" y="37616"/>
                </a:lnTo>
                <a:lnTo>
                  <a:pt x="648014" y="45578"/>
                </a:lnTo>
                <a:lnTo>
                  <a:pt x="572992" y="68293"/>
                </a:lnTo>
                <a:lnTo>
                  <a:pt x="540456" y="79836"/>
                </a:lnTo>
                <a:lnTo>
                  <a:pt x="508269" y="93691"/>
                </a:lnTo>
                <a:lnTo>
                  <a:pt x="478089" y="110425"/>
                </a:lnTo>
                <a:lnTo>
                  <a:pt x="448800" y="130553"/>
                </a:lnTo>
                <a:lnTo>
                  <a:pt x="419114" y="152720"/>
                </a:lnTo>
                <a:lnTo>
                  <a:pt x="387400" y="175791"/>
                </a:lnTo>
                <a:lnTo>
                  <a:pt x="356899" y="201381"/>
                </a:lnTo>
                <a:lnTo>
                  <a:pt x="327469" y="229411"/>
                </a:lnTo>
                <a:lnTo>
                  <a:pt x="298514" y="260377"/>
                </a:lnTo>
                <a:lnTo>
                  <a:pt x="271887" y="292648"/>
                </a:lnTo>
                <a:lnTo>
                  <a:pt x="218663" y="362397"/>
                </a:lnTo>
                <a:lnTo>
                  <a:pt x="192741" y="401711"/>
                </a:lnTo>
                <a:lnTo>
                  <a:pt x="168786" y="442980"/>
                </a:lnTo>
                <a:lnTo>
                  <a:pt x="147555" y="485118"/>
                </a:lnTo>
                <a:lnTo>
                  <a:pt x="113961" y="552766"/>
                </a:lnTo>
                <a:lnTo>
                  <a:pt x="92761" y="599483"/>
                </a:lnTo>
                <a:lnTo>
                  <a:pt x="73549" y="646687"/>
                </a:lnTo>
                <a:lnTo>
                  <a:pt x="57073" y="694106"/>
                </a:lnTo>
                <a:lnTo>
                  <a:pt x="43931" y="743737"/>
                </a:lnTo>
                <a:lnTo>
                  <a:pt x="32797" y="795673"/>
                </a:lnTo>
                <a:lnTo>
                  <a:pt x="22557" y="850483"/>
                </a:lnTo>
                <a:lnTo>
                  <a:pt x="14832" y="906572"/>
                </a:lnTo>
                <a:lnTo>
                  <a:pt x="8751" y="963228"/>
                </a:lnTo>
                <a:lnTo>
                  <a:pt x="3403" y="1020137"/>
                </a:lnTo>
                <a:lnTo>
                  <a:pt x="498" y="1077157"/>
                </a:lnTo>
                <a:lnTo>
                  <a:pt x="0" y="1134229"/>
                </a:lnTo>
                <a:lnTo>
                  <a:pt x="2424" y="1191322"/>
                </a:lnTo>
                <a:lnTo>
                  <a:pt x="8264" y="1246309"/>
                </a:lnTo>
                <a:lnTo>
                  <a:pt x="15358" y="1300625"/>
                </a:lnTo>
                <a:lnTo>
                  <a:pt x="21156" y="1356494"/>
                </a:lnTo>
                <a:lnTo>
                  <a:pt x="30613" y="1408822"/>
                </a:lnTo>
                <a:lnTo>
                  <a:pt x="43547" y="1459313"/>
                </a:lnTo>
                <a:lnTo>
                  <a:pt x="59879" y="1510837"/>
                </a:lnTo>
                <a:lnTo>
                  <a:pt x="77721" y="1558591"/>
                </a:lnTo>
                <a:lnTo>
                  <a:pt x="96234" y="1603611"/>
                </a:lnTo>
                <a:lnTo>
                  <a:pt x="115045" y="1647416"/>
                </a:lnTo>
                <a:lnTo>
                  <a:pt x="138223" y="1690681"/>
                </a:lnTo>
                <a:lnTo>
                  <a:pt x="164398" y="1732120"/>
                </a:lnTo>
                <a:lnTo>
                  <a:pt x="191907" y="1769045"/>
                </a:lnTo>
                <a:lnTo>
                  <a:pt x="220008" y="1801849"/>
                </a:lnTo>
                <a:lnTo>
                  <a:pt x="248372" y="1832293"/>
                </a:lnTo>
                <a:lnTo>
                  <a:pt x="276854" y="1861687"/>
                </a:lnTo>
                <a:lnTo>
                  <a:pt x="307505" y="1886385"/>
                </a:lnTo>
                <a:lnTo>
                  <a:pt x="339647" y="1907145"/>
                </a:lnTo>
                <a:lnTo>
                  <a:pt x="372454" y="1924304"/>
                </a:lnTo>
                <a:lnTo>
                  <a:pt x="405555" y="1937747"/>
                </a:lnTo>
                <a:lnTo>
                  <a:pt x="438788" y="1948216"/>
                </a:lnTo>
                <a:lnTo>
                  <a:pt x="472078" y="1955513"/>
                </a:lnTo>
                <a:lnTo>
                  <a:pt x="505396" y="1957170"/>
                </a:lnTo>
                <a:lnTo>
                  <a:pt x="538724" y="1954469"/>
                </a:lnTo>
                <a:lnTo>
                  <a:pt x="572057" y="1947980"/>
                </a:lnTo>
                <a:lnTo>
                  <a:pt x="605393" y="1937694"/>
                </a:lnTo>
                <a:lnTo>
                  <a:pt x="638729" y="1924396"/>
                </a:lnTo>
                <a:lnTo>
                  <a:pt x="672066" y="1907910"/>
                </a:lnTo>
                <a:lnTo>
                  <a:pt x="705404" y="1887892"/>
                </a:lnTo>
                <a:lnTo>
                  <a:pt x="738741" y="1864982"/>
                </a:lnTo>
                <a:lnTo>
                  <a:pt x="772079" y="1838936"/>
                </a:lnTo>
                <a:lnTo>
                  <a:pt x="801183" y="1809380"/>
                </a:lnTo>
                <a:lnTo>
                  <a:pt x="828141" y="1776942"/>
                </a:lnTo>
                <a:lnTo>
                  <a:pt x="855997" y="1741374"/>
                </a:lnTo>
                <a:lnTo>
                  <a:pt x="884253" y="1702298"/>
                </a:lnTo>
                <a:lnTo>
                  <a:pt x="911099" y="1661135"/>
                </a:lnTo>
                <a:lnTo>
                  <a:pt x="933613" y="1619044"/>
                </a:lnTo>
                <a:lnTo>
                  <a:pt x="967930" y="1551422"/>
                </a:lnTo>
                <a:lnTo>
                  <a:pt x="989299" y="1504711"/>
                </a:lnTo>
                <a:lnTo>
                  <a:pt x="1008586" y="1456717"/>
                </a:lnTo>
                <a:lnTo>
                  <a:pt x="1025094" y="1406303"/>
                </a:lnTo>
                <a:lnTo>
                  <a:pt x="1040370" y="1352697"/>
                </a:lnTo>
                <a:lnTo>
                  <a:pt x="1054302" y="1297144"/>
                </a:lnTo>
                <a:lnTo>
                  <a:pt x="1065786" y="1240726"/>
                </a:lnTo>
                <a:lnTo>
                  <a:pt x="1081177" y="1159239"/>
                </a:lnTo>
                <a:lnTo>
                  <a:pt x="1088843" y="1104080"/>
                </a:lnTo>
                <a:lnTo>
                  <a:pt x="1094895" y="1047837"/>
                </a:lnTo>
                <a:lnTo>
                  <a:pt x="1107699" y="909452"/>
                </a:lnTo>
                <a:lnTo>
                  <a:pt x="1110420" y="854253"/>
                </a:lnTo>
                <a:lnTo>
                  <a:pt x="1112423" y="798785"/>
                </a:lnTo>
                <a:lnTo>
                  <a:pt x="1115959" y="745048"/>
                </a:lnTo>
                <a:lnTo>
                  <a:pt x="1115943" y="692081"/>
                </a:lnTo>
                <a:lnTo>
                  <a:pt x="1114084" y="640249"/>
                </a:lnTo>
                <a:lnTo>
                  <a:pt x="1113258" y="590772"/>
                </a:lnTo>
                <a:lnTo>
                  <a:pt x="1110774" y="542343"/>
                </a:lnTo>
                <a:lnTo>
                  <a:pt x="1106230" y="495171"/>
                </a:lnTo>
                <a:lnTo>
                  <a:pt x="1092495" y="406720"/>
                </a:lnTo>
                <a:lnTo>
                  <a:pt x="1086200" y="364300"/>
                </a:lnTo>
                <a:lnTo>
                  <a:pt x="1073731" y="304742"/>
                </a:lnTo>
                <a:lnTo>
                  <a:pt x="1058395" y="248492"/>
                </a:lnTo>
                <a:lnTo>
                  <a:pt x="1035242" y="200979"/>
                </a:lnTo>
                <a:lnTo>
                  <a:pt x="1003567" y="144402"/>
                </a:lnTo>
                <a:lnTo>
                  <a:pt x="976312" y="106945"/>
                </a:lnTo>
                <a:lnTo>
                  <a:pt x="966971" y="94800"/>
                </a:lnTo>
                <a:lnTo>
                  <a:pt x="943894" y="74959"/>
                </a:lnTo>
                <a:lnTo>
                  <a:pt x="917762" y="58209"/>
                </a:lnTo>
                <a:lnTo>
                  <a:pt x="890272" y="42832"/>
                </a:lnTo>
                <a:lnTo>
                  <a:pt x="862180" y="30182"/>
                </a:lnTo>
                <a:lnTo>
                  <a:pt x="833026" y="19271"/>
                </a:lnTo>
                <a:lnTo>
                  <a:pt x="801548" y="9134"/>
                </a:lnTo>
                <a:lnTo>
                  <a:pt x="769036" y="3571"/>
                </a:lnTo>
                <a:lnTo>
                  <a:pt x="735272" y="1099"/>
                </a:lnTo>
                <a:lnTo>
                  <a:pt x="699100" y="0"/>
                </a:lnTo>
                <a:lnTo>
                  <a:pt x="680564" y="500"/>
                </a:lnTo>
                <a:lnTo>
                  <a:pt x="661856" y="1626"/>
                </a:lnTo>
                <a:lnTo>
                  <a:pt x="643034" y="3171"/>
                </a:lnTo>
                <a:lnTo>
                  <a:pt x="623343" y="6580"/>
                </a:lnTo>
                <a:lnTo>
                  <a:pt x="603072" y="11232"/>
                </a:lnTo>
                <a:lnTo>
                  <a:pt x="582413" y="16713"/>
                </a:lnTo>
                <a:lnTo>
                  <a:pt x="540410" y="29149"/>
                </a:lnTo>
                <a:lnTo>
                  <a:pt x="519208" y="35797"/>
                </a:lnTo>
                <a:lnTo>
                  <a:pt x="495548" y="44195"/>
                </a:lnTo>
                <a:lnTo>
                  <a:pt x="391079" y="847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70C0"/>
                </a:solidFill>
                <a:latin typeface="+mn-lt"/>
              </a:rPr>
              <a:t>Stratosphere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hlinkClick r:id="rId3"/>
              </a:rPr>
              <a:t>Ozone EXTRA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is inside this layer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– layer of oxygen gas that absorbs the suns radiation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Temperature increases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Pressure decreases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179480" y="4672080"/>
              <a:ext cx="1043280" cy="184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70120" y="4662720"/>
                <a:ext cx="1062000" cy="186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Ozone Website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0" t="16477" r="37429" b="9217"/>
          <a:stretch/>
        </p:blipFill>
        <p:spPr bwMode="auto">
          <a:xfrm>
            <a:off x="4191000" y="1066801"/>
            <a:ext cx="43434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>
                <a:solidFill>
                  <a:srgbClr val="7030A0"/>
                </a:solidFill>
              </a:rPr>
              <a:t>Mesosphere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Meteors burn up in this layer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Temperature decreases</a:t>
            </a:r>
          </a:p>
          <a:p>
            <a:pPr marL="171450" indent="-17145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Pressure </a:t>
            </a:r>
            <a:r>
              <a:rPr lang="en-US" sz="4000" b="1" dirty="0" smtClean="0">
                <a:solidFill>
                  <a:srgbClr val="7030A0"/>
                </a:solidFill>
              </a:rPr>
              <a:t>decreases</a:t>
            </a:r>
            <a:endParaRPr lang="en-US" sz="40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490663"/>
            <a:ext cx="9144000" cy="3722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latin typeface="+mn-lt"/>
              </a:rPr>
              <a:t>Thermosphere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Last layer of air before entering space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Temperature increases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Pressure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6000" b="1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 smtClean="0"/>
              <a:t>As you increase your </a:t>
            </a:r>
            <a:r>
              <a:rPr lang="en-US" sz="5400" b="1" u="sng" dirty="0" smtClean="0">
                <a:solidFill>
                  <a:srgbClr val="FFC000"/>
                </a:solidFill>
              </a:rPr>
              <a:t>altitude</a:t>
            </a:r>
            <a:r>
              <a:rPr lang="en-US" sz="5400" dirty="0" smtClean="0"/>
              <a:t> (Height off the ground):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00B0F0"/>
                </a:solidFill>
              </a:rPr>
              <a:t>AIR PRESSURE </a:t>
            </a:r>
            <a:r>
              <a:rPr lang="en-US" sz="4400" b="1" u="sng" dirty="0" smtClean="0">
                <a:solidFill>
                  <a:srgbClr val="00B0F0"/>
                </a:solidFill>
              </a:rPr>
              <a:t>DECREASES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u="sng" dirty="0">
              <a:solidFill>
                <a:srgbClr val="00B0F0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FF0000"/>
                </a:solidFill>
              </a:rPr>
              <a:t>AIR TEMPERATURE DECREASES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in the </a:t>
            </a:r>
            <a:r>
              <a:rPr lang="en-US" sz="4400" dirty="0" smtClean="0"/>
              <a:t>Troposphere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b="1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Air Pressure </a:t>
            </a:r>
            <a:r>
              <a:rPr lang="en-US" sz="5400" dirty="0"/>
              <a:t>– the amount of </a:t>
            </a:r>
            <a:r>
              <a:rPr lang="en-US" sz="5400" b="1" dirty="0">
                <a:solidFill>
                  <a:srgbClr val="00B0F0"/>
                </a:solidFill>
              </a:rPr>
              <a:t>force the atmosphere </a:t>
            </a:r>
            <a:r>
              <a:rPr lang="en-US" sz="5400" dirty="0"/>
              <a:t>is pushing down on you.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Temperature</a:t>
            </a:r>
            <a:r>
              <a:rPr lang="en-US" sz="5400" dirty="0"/>
              <a:t> – the </a:t>
            </a:r>
            <a:r>
              <a:rPr lang="en-US" sz="5400" b="1" dirty="0">
                <a:solidFill>
                  <a:srgbClr val="FF0000"/>
                </a:solidFill>
              </a:rPr>
              <a:t>amount of heat </a:t>
            </a:r>
            <a:r>
              <a:rPr lang="en-US" sz="5400" dirty="0"/>
              <a:t>in the atmosphere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TRANSFER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1275" y="1524000"/>
            <a:ext cx="9067800" cy="1524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u="sng" smtClean="0">
                <a:solidFill>
                  <a:srgbClr val="FF0000"/>
                </a:solidFill>
              </a:rPr>
              <a:t>Heat</a:t>
            </a:r>
            <a:r>
              <a:rPr lang="en-US" b="1" smtClean="0"/>
              <a:t> can move from one object to another in </a:t>
            </a:r>
          </a:p>
          <a:p>
            <a:pPr marL="0" indent="0" algn="ctr">
              <a:buFont typeface="Arial" charset="0"/>
              <a:buNone/>
            </a:pPr>
            <a:r>
              <a:rPr lang="en-US" b="1" u="sng" smtClean="0">
                <a:solidFill>
                  <a:srgbClr val="FF0000"/>
                </a:solidFill>
              </a:rPr>
              <a:t>3 different ways</a:t>
            </a:r>
            <a:r>
              <a:rPr lang="en-US" b="1" smtClean="0"/>
              <a:t>.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0" y="29718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1. </a:t>
            </a:r>
            <a:r>
              <a:rPr lang="en-US" sz="6000">
                <a:latin typeface="Calibri" pitchFamily="34" charset="0"/>
              </a:rPr>
              <a:t>CONDUCTION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26988" y="41592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2. </a:t>
            </a:r>
            <a:r>
              <a:rPr lang="en-US" sz="6000">
                <a:latin typeface="Calibri" pitchFamily="34" charset="0"/>
              </a:rPr>
              <a:t>CONVECTION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0" y="5421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3. </a:t>
            </a:r>
            <a:r>
              <a:rPr lang="en-US" sz="6000">
                <a:latin typeface="Calibri" pitchFamily="34" charset="0"/>
              </a:rPr>
              <a:t>RADIATION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smtClean="0"/>
              <a:t>What is weather?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581400" y="1371600"/>
            <a:ext cx="5638800" cy="5257800"/>
          </a:xfrm>
        </p:spPr>
        <p:txBody>
          <a:bodyPr/>
          <a:lstStyle/>
          <a:p>
            <a:pPr algn="ctr"/>
            <a:r>
              <a:rPr lang="en-US" sz="6600" b="1" smtClean="0"/>
              <a:t>Weather – is the daily conditions of the atmosphere.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3600" b="1" smtClean="0"/>
              <a:t>CONDUCTION</a:t>
            </a:r>
            <a:r>
              <a:rPr lang="en-US" sz="3600" smtClean="0"/>
              <a:t> – the movement of </a:t>
            </a:r>
            <a:r>
              <a:rPr lang="en-US" sz="3600" b="1" smtClean="0">
                <a:solidFill>
                  <a:srgbClr val="FF0000"/>
                </a:solidFill>
              </a:rPr>
              <a:t>heat through solid</a:t>
            </a:r>
            <a:r>
              <a:rPr lang="en-US" sz="3600" smtClean="0"/>
              <a:t> materials that are </a:t>
            </a:r>
            <a:r>
              <a:rPr lang="en-US" sz="3600" b="1" smtClean="0">
                <a:solidFill>
                  <a:srgbClr val="FF0000"/>
                </a:solidFill>
              </a:rPr>
              <a:t>physically touching.</a:t>
            </a:r>
          </a:p>
        </p:txBody>
      </p:sp>
      <p:pic>
        <p:nvPicPr>
          <p:cNvPr id="88067" name="Content Placeholder 3" descr="condu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-6350" y="990600"/>
            <a:ext cx="9150350" cy="5867400"/>
          </a:xfrm>
        </p:spPr>
        <p:txBody>
          <a:bodyPr/>
          <a:lstStyle/>
          <a:p>
            <a:r>
              <a:rPr lang="en-US" sz="3600" b="1" smtClean="0"/>
              <a:t>CONVECTION</a:t>
            </a:r>
            <a:r>
              <a:rPr lang="en-US" sz="3600" smtClean="0"/>
              <a:t> – the movement of </a:t>
            </a:r>
            <a:r>
              <a:rPr lang="en-US" sz="3600" b="1" u="sng" smtClean="0">
                <a:solidFill>
                  <a:srgbClr val="FFC000"/>
                </a:solidFill>
              </a:rPr>
              <a:t>heat through liquids and gases.  </a:t>
            </a: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4425"/>
            <a:ext cx="3962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225" y="3821113"/>
            <a:ext cx="45434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25400" y="2667000"/>
            <a:ext cx="9137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HOT Liquids / Gases –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RISE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alibri" pitchFamily="34" charset="0"/>
              </a:rPr>
              <a:t>COLD Liquids / Gases - </a:t>
            </a:r>
            <a:r>
              <a:rPr lang="en-US" sz="2800" b="1" u="sng">
                <a:solidFill>
                  <a:srgbClr val="0070C0"/>
                </a:solidFill>
                <a:latin typeface="Calibri" pitchFamily="34" charset="0"/>
              </a:rPr>
              <a:t>SINK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smtClean="0"/>
              <a:t>HEAT TRANSFER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6350" y="990600"/>
            <a:ext cx="9137650" cy="5867400"/>
          </a:xfrm>
        </p:spPr>
        <p:txBody>
          <a:bodyPr/>
          <a:lstStyle/>
          <a:p>
            <a:r>
              <a:rPr lang="en-US" sz="3600" smtClean="0"/>
              <a:t>RADIATION – the movement of </a:t>
            </a:r>
            <a:r>
              <a:rPr lang="en-US" sz="3600" b="1" u="sng" smtClean="0">
                <a:solidFill>
                  <a:srgbClr val="FF0000"/>
                </a:solidFill>
              </a:rPr>
              <a:t>heat</a:t>
            </a:r>
            <a:r>
              <a:rPr lang="en-US" sz="3600" b="1" u="sng" smtClean="0"/>
              <a:t> </a:t>
            </a:r>
            <a:r>
              <a:rPr lang="en-US" sz="3600" b="1" u="sng" smtClean="0">
                <a:solidFill>
                  <a:srgbClr val="FFC000"/>
                </a:solidFill>
              </a:rPr>
              <a:t>through </a:t>
            </a:r>
            <a:r>
              <a:rPr lang="en-US" sz="3600" b="1" u="sng" smtClean="0">
                <a:solidFill>
                  <a:srgbClr val="FFFF00"/>
                </a:solidFill>
              </a:rPr>
              <a:t>elect</a:t>
            </a:r>
            <a:r>
              <a:rPr lang="en-US" sz="3600" b="1" u="sng" smtClean="0">
                <a:solidFill>
                  <a:srgbClr val="00B050"/>
                </a:solidFill>
              </a:rPr>
              <a:t>romag</a:t>
            </a:r>
            <a:r>
              <a:rPr lang="en-US" sz="3600" b="1" u="sng" smtClean="0">
                <a:solidFill>
                  <a:srgbClr val="00B0F0"/>
                </a:solidFill>
              </a:rPr>
              <a:t>netic</a:t>
            </a:r>
            <a:r>
              <a:rPr lang="en-US" sz="3600" b="1" u="sng" smtClean="0">
                <a:solidFill>
                  <a:srgbClr val="7030A0"/>
                </a:solidFill>
              </a:rPr>
              <a:t> waves. </a:t>
            </a:r>
            <a:endParaRPr lang="en-US" b="1" u="sng" smtClean="0">
              <a:solidFill>
                <a:srgbClr val="7030A0"/>
              </a:solidFill>
            </a:endParaRPr>
          </a:p>
        </p:txBody>
      </p:sp>
      <p:pic>
        <p:nvPicPr>
          <p:cNvPr id="9216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384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wind?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air caused by differences in air pressure</a:t>
            </a:r>
          </a:p>
          <a:p>
            <a:r>
              <a:rPr lang="en-US" dirty="0" smtClean="0"/>
              <a:t>Differences in AIR PRESSURE are caused by differences in air TEMPERATURE</a:t>
            </a:r>
          </a:p>
          <a:p>
            <a:endParaRPr lang="en-US" dirty="0"/>
          </a:p>
          <a:p>
            <a:r>
              <a:rPr lang="en-US" dirty="0"/>
              <a:t>8 hours of wind </a:t>
            </a:r>
            <a:r>
              <a:rPr lang="en-US" dirty="0">
                <a:hlinkClick r:id="rId2"/>
              </a:rPr>
              <a:t>https://www.youtube.com/watch?v=d-_q-md80VQ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 of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GLOBAL Winds: Wind that is constantly blowing in certain directions on different parts of the earth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Ex. The Jet stream always moves across the United States from West to East and determines a lot of New York’s weather patterns.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US, all weather moves towards the Northeast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" y="228600"/>
            <a:ext cx="8801100" cy="665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Local winds move short distances and can blow from any direction. They are caused by the geography of the area.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Ex. Land Breezes and Sea Breezes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6" t="25867" r="27271" b="2197"/>
          <a:stretch/>
        </p:blipFill>
        <p:spPr>
          <a:xfrm>
            <a:off x="838200" y="228600"/>
            <a:ext cx="7543800" cy="6331402"/>
          </a:xfrm>
        </p:spPr>
      </p:pic>
    </p:spTree>
    <p:extLst>
      <p:ext uri="{BB962C8B-B14F-4D97-AF65-F5344CB8AC3E}">
        <p14:creationId xmlns:p14="http://schemas.microsoft.com/office/powerpoint/2010/main" xmlns="" val="28331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ballo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217988"/>
            <a:ext cx="4800600" cy="2627312"/>
          </a:xfrm>
        </p:spPr>
        <p:txBody>
          <a:bodyPr rtlCol="0">
            <a:normAutofit fontScale="92500" lnSpcReduction="10000"/>
          </a:bodyPr>
          <a:lstStyle/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000" b="1" u="sng" dirty="0" smtClean="0">
                <a:solidFill>
                  <a:schemeClr val="bg1"/>
                </a:solidFill>
              </a:rPr>
              <a:t>Air Pressure </a:t>
            </a:r>
            <a:r>
              <a:rPr lang="en-US" sz="5000" dirty="0" smtClean="0">
                <a:solidFill>
                  <a:schemeClr val="bg1"/>
                </a:solidFill>
              </a:rPr>
              <a:t>– the force of the air pushing down on the surface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8172450" cy="1106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 forecast the weather?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TOOL USED FOR AIR PRESSURE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588" y="1066800"/>
            <a:ext cx="9142412" cy="5791200"/>
          </a:xfrm>
        </p:spPr>
        <p:txBody>
          <a:bodyPr/>
          <a:lstStyle/>
          <a:p>
            <a:r>
              <a:rPr lang="en-US" sz="4800" b="1" u="sng" smtClean="0"/>
              <a:t>Barometer</a:t>
            </a:r>
            <a:r>
              <a:rPr lang="en-US" sz="4800" smtClean="0"/>
              <a:t> – measures the amount of air pressure in the atmosphere</a:t>
            </a:r>
          </a:p>
          <a:p>
            <a:pPr lvl="2"/>
            <a:r>
              <a:rPr lang="en-US" sz="4000" u="sng" smtClean="0"/>
              <a:t>Low pressure </a:t>
            </a:r>
            <a:r>
              <a:rPr lang="en-US" sz="4000" smtClean="0"/>
              <a:t>– stormy weather</a:t>
            </a:r>
          </a:p>
          <a:p>
            <a:pPr lvl="2"/>
            <a:r>
              <a:rPr lang="en-US" sz="4000" u="sng" smtClean="0"/>
              <a:t>High pressure </a:t>
            </a:r>
            <a:r>
              <a:rPr lang="en-US" sz="4000" smtClean="0"/>
              <a:t>– clear skies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22800"/>
            <a:ext cx="2362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3276600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0033CC"/>
                </a:solidFill>
                <a:latin typeface="Bookman Old Style" pitchFamily="18" charset="0"/>
              </a:rPr>
              <a:t>The study of weather is called </a:t>
            </a:r>
            <a:r>
              <a:rPr lang="en-US" sz="6000" b="1" smtClean="0">
                <a:solidFill>
                  <a:srgbClr val="0033CC"/>
                </a:solidFill>
                <a:latin typeface="Bookman Old Style" pitchFamily="18" charset="0"/>
              </a:rPr>
              <a:t>Meteorology</a:t>
            </a:r>
          </a:p>
        </p:txBody>
      </p:sp>
      <p:pic>
        <p:nvPicPr>
          <p:cNvPr id="5632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3276600"/>
            <a:ext cx="48180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1676400"/>
          </a:xfrm>
        </p:spPr>
        <p:txBody>
          <a:bodyPr/>
          <a:lstStyle/>
          <a:p>
            <a:r>
              <a:rPr lang="en-US" sz="4400" b="1" u="sng" smtClean="0">
                <a:solidFill>
                  <a:srgbClr val="0070C0"/>
                </a:solidFill>
              </a:rPr>
              <a:t>Humidity</a:t>
            </a:r>
            <a:r>
              <a:rPr lang="en-US" sz="4400" smtClean="0">
                <a:solidFill>
                  <a:srgbClr val="0070C0"/>
                </a:solidFill>
              </a:rPr>
              <a:t> – amount of water vapor the air is holding.</a:t>
            </a:r>
          </a:p>
          <a:p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2403" name="Picture 6" descr="j0395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08363"/>
            <a:ext cx="49530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4451" name="Picture 5" descr="moisture_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875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19200"/>
            <a:ext cx="91440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Dew point </a:t>
            </a:r>
            <a:r>
              <a:rPr lang="en-US" sz="3600" dirty="0" smtClean="0"/>
              <a:t>– the temperature when the water vapor will condense into a liquid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Sling </a:t>
            </a:r>
            <a:r>
              <a:rPr lang="en-US" sz="3600" b="1" u="sng" dirty="0" err="1" smtClean="0"/>
              <a:t>Psychrometer</a:t>
            </a:r>
            <a:r>
              <a:rPr lang="en-US" sz="3600" b="1" u="sng" dirty="0" smtClean="0"/>
              <a:t> </a:t>
            </a:r>
            <a:r>
              <a:rPr lang="en-US" sz="3600" dirty="0" smtClean="0"/>
              <a:t>is the tool used to measure Dew Point and Relative Humidity.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4454" name="Picture 7" descr="sling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19800" cy="5334000"/>
          </a:xfrm>
        </p:spPr>
        <p:txBody>
          <a:bodyPr/>
          <a:lstStyle/>
          <a:p>
            <a:r>
              <a:rPr lang="en-US" sz="4400" b="1" u="sng" smtClean="0">
                <a:solidFill>
                  <a:srgbClr val="FF0000"/>
                </a:solidFill>
              </a:rPr>
              <a:t>Temperature</a:t>
            </a:r>
            <a:r>
              <a:rPr lang="en-US" sz="4400" b="1" smtClean="0">
                <a:solidFill>
                  <a:srgbClr val="FF0000"/>
                </a:solidFill>
              </a:rPr>
              <a:t> – </a:t>
            </a:r>
            <a:r>
              <a:rPr lang="en-US" sz="4400" smtClean="0">
                <a:solidFill>
                  <a:srgbClr val="FF0000"/>
                </a:solidFill>
              </a:rPr>
              <a:t>amount of heat in the atmosphere</a:t>
            </a:r>
          </a:p>
          <a:p>
            <a:r>
              <a:rPr lang="en-US" sz="4400" b="1" u="sng" smtClean="0">
                <a:solidFill>
                  <a:srgbClr val="FF0000"/>
                </a:solidFill>
              </a:rPr>
              <a:t>Thermometer</a:t>
            </a:r>
            <a:r>
              <a:rPr lang="en-US" sz="4400" smtClean="0">
                <a:solidFill>
                  <a:srgbClr val="FF0000"/>
                </a:solidFill>
              </a:rPr>
              <a:t> is the tool used to measure temperature. </a:t>
            </a:r>
          </a:p>
          <a:p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study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6499" name="Picture 2" descr="http://t3.gstatic.com/images?q=tbn:ANd9GcRt-PYlMb7MkYe2wkmBbwKg8kEKV2begtkqluilQATSebLOL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09775"/>
            <a:ext cx="2609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9" descr="wind_towers_2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to forecast the weather?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8547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Wind speed </a:t>
            </a:r>
            <a:r>
              <a:rPr lang="en-US" sz="4000">
                <a:solidFill>
                  <a:schemeClr val="bg1"/>
                </a:solidFill>
              </a:rPr>
              <a:t>– how fast or slow the air is moving.</a:t>
            </a:r>
          </a:p>
          <a:p>
            <a:pPr>
              <a:spcBef>
                <a:spcPct val="20000"/>
              </a:spcBef>
            </a:pPr>
            <a:endParaRPr lang="en-US" sz="40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Anemometer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is the tool used to measure WIND SPEED. </a:t>
            </a:r>
          </a:p>
          <a:p>
            <a:pPr>
              <a:spcBef>
                <a:spcPct val="20000"/>
              </a:spcBef>
            </a:pPr>
            <a:endParaRPr lang="en-US" sz="3200"/>
          </a:p>
        </p:txBody>
      </p:sp>
      <p:pic>
        <p:nvPicPr>
          <p:cNvPr id="108548" name="Picture 2" descr="http://t0.gstatic.com/images?q=tbn:ANd9GcSd2paTqqvKO1823_OmyfZb1noO0B-Z463sPwwpqLUVWpHc_73n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828800"/>
            <a:ext cx="38941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9" descr="wind_towers_2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What do meteorologists observe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to forecast the weather?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0595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u="sng">
                <a:solidFill>
                  <a:srgbClr val="FFFFFF"/>
                </a:solidFill>
              </a:rPr>
              <a:t>Wind direction</a:t>
            </a:r>
            <a:r>
              <a:rPr lang="en-US" sz="3600" b="1">
                <a:solidFill>
                  <a:srgbClr val="FFFFFF"/>
                </a:solidFill>
              </a:rPr>
              <a:t>: Which compass direction the air is traveling.</a:t>
            </a:r>
          </a:p>
          <a:p>
            <a:pPr>
              <a:spcBef>
                <a:spcPct val="20000"/>
              </a:spcBef>
            </a:pPr>
            <a:endParaRPr lang="en-US" sz="3600" b="1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</a:rPr>
              <a:t>The tool used to measure the wind direction is a </a:t>
            </a:r>
            <a:r>
              <a:rPr lang="en-US" sz="3600" b="1" u="sng">
                <a:solidFill>
                  <a:srgbClr val="FFFFFF"/>
                </a:solidFill>
              </a:rPr>
              <a:t>WIND VANE.</a:t>
            </a:r>
            <a:endParaRPr lang="en-US" sz="3600" u="sng">
              <a:solidFill>
                <a:srgbClr val="000000"/>
              </a:solidFill>
            </a:endParaRPr>
          </a:p>
        </p:txBody>
      </p:sp>
      <p:pic>
        <p:nvPicPr>
          <p:cNvPr id="110596" name="Picture 2" descr="http://www.sciencekids.co.nz/images/experiments/wind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763" y="3228975"/>
            <a:ext cx="3581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		</a:t>
            </a:r>
            <a:r>
              <a:rPr lang="en-US" sz="6600" b="1" u="sng" smtClean="0">
                <a:solidFill>
                  <a:srgbClr val="CC0000"/>
                </a:solidFill>
                <a:latin typeface="Informal Roman" pitchFamily="66" charset="0"/>
              </a:rPr>
              <a:t>MEMORIZE THIS</a:t>
            </a:r>
            <a:r>
              <a:rPr lang="en-US" sz="6600" b="1" smtClean="0">
                <a:latin typeface="Informal Roman" pitchFamily="66" charset="0"/>
              </a:rPr>
              <a:t>:</a:t>
            </a:r>
            <a:endParaRPr lang="en-US" sz="6600" smtClean="0">
              <a:latin typeface="Informal Roman" pitchFamily="66" charset="0"/>
            </a:endParaRP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	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Clouds form when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warm air rises</a:t>
            </a:r>
            <a:r>
              <a:rPr lang="en-US" sz="4400" b="1" smtClean="0">
                <a:latin typeface="Bookman Old Style" pitchFamily="18" charset="0"/>
              </a:rPr>
              <a:t>,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expands</a:t>
            </a:r>
            <a:r>
              <a:rPr lang="en-US" sz="4400" b="1" smtClean="0">
                <a:latin typeface="Bookman Old Style" pitchFamily="18" charset="0"/>
              </a:rPr>
              <a:t> and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cools</a:t>
            </a:r>
            <a:r>
              <a:rPr lang="en-US" sz="4400" b="1" smtClean="0">
                <a:latin typeface="Bookman Old Style" pitchFamily="18" charset="0"/>
              </a:rPr>
              <a:t> below its dewpoint temp.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That is why clouds are usually so high in the sky.</a:t>
            </a:r>
          </a:p>
          <a:p>
            <a:endParaRPr lang="en-US" sz="4400" b="1" smtClean="0">
              <a:latin typeface="Bookman Old Style" pitchFamily="18" charset="0"/>
            </a:endParaRPr>
          </a:p>
        </p:txBody>
      </p:sp>
      <p:pic>
        <p:nvPicPr>
          <p:cNvPr id="154627" name="Picture 3" descr="j023467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05000" cy="1905000"/>
          </a:xfrm>
          <a:prstGeom prst="rect">
            <a:avLst/>
          </a:prstGeom>
          <a:noFill/>
        </p:spPr>
      </p:pic>
      <p:pic>
        <p:nvPicPr>
          <p:cNvPr id="154628" name="Picture 4" descr="j02834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76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Types of Clouds: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Cumulus Clouds – puffy white clouds with flat bottoms.</a:t>
            </a:r>
          </a:p>
          <a:p>
            <a:r>
              <a:rPr lang="en-US" smtClean="0"/>
              <a:t>Formed when warm air rises and generally mean fair weather.</a:t>
            </a:r>
          </a:p>
          <a:p>
            <a:r>
              <a:rPr lang="en-US" smtClean="0"/>
              <a:t>When they get very large (cumulonimbus)– thunderstorms can occur</a:t>
            </a:r>
          </a:p>
          <a:p>
            <a:endParaRPr lang="en-US" smtClean="0"/>
          </a:p>
        </p:txBody>
      </p:sp>
      <p:pic>
        <p:nvPicPr>
          <p:cNvPr id="155652" name="Picture 4" descr="cumulus%20humulus%201%20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52988"/>
            <a:ext cx="2743200" cy="1836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Stratus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Clouds that form in layers that cover large areas.</a:t>
            </a:r>
          </a:p>
          <a:p>
            <a:r>
              <a:rPr lang="en-US" smtClean="0"/>
              <a:t>Often caused by gentle lifting of large body of air into the atmosphere.</a:t>
            </a:r>
          </a:p>
        </p:txBody>
      </p:sp>
      <p:pic>
        <p:nvPicPr>
          <p:cNvPr id="156676" name="Picture 4" descr="5136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57625"/>
            <a:ext cx="4762500" cy="3000375"/>
          </a:xfrm>
          <a:prstGeom prst="rect">
            <a:avLst/>
          </a:prstGeom>
          <a:noFill/>
        </p:spPr>
      </p:pic>
      <p:sp>
        <p:nvSpPr>
          <p:cNvPr id="2" name="SMARTInkAnnotation0"/>
          <p:cNvSpPr/>
          <p:nvPr/>
        </p:nvSpPr>
        <p:spPr>
          <a:xfrm>
            <a:off x="258615" y="3992976"/>
            <a:ext cx="105175" cy="155612"/>
          </a:xfrm>
          <a:custGeom>
            <a:avLst/>
            <a:gdLst/>
            <a:ahLst/>
            <a:cxnLst/>
            <a:rect l="0" t="0" r="0" b="0"/>
            <a:pathLst>
              <a:path w="105175" h="155612">
                <a:moveTo>
                  <a:pt x="98573" y="99946"/>
                </a:moveTo>
                <a:lnTo>
                  <a:pt x="98573" y="96156"/>
                </a:lnTo>
                <a:lnTo>
                  <a:pt x="97779" y="94247"/>
                </a:lnTo>
                <a:lnTo>
                  <a:pt x="94780" y="90009"/>
                </a:lnTo>
                <a:lnTo>
                  <a:pt x="93663" y="87769"/>
                </a:lnTo>
                <a:lnTo>
                  <a:pt x="92422" y="83165"/>
                </a:lnTo>
                <a:lnTo>
                  <a:pt x="91870" y="78474"/>
                </a:lnTo>
                <a:lnTo>
                  <a:pt x="91723" y="76113"/>
                </a:lnTo>
                <a:lnTo>
                  <a:pt x="90831" y="73745"/>
                </a:lnTo>
                <a:lnTo>
                  <a:pt x="87724" y="69000"/>
                </a:lnTo>
                <a:lnTo>
                  <a:pt x="85784" y="66623"/>
                </a:lnTo>
                <a:lnTo>
                  <a:pt x="83697" y="64246"/>
                </a:lnTo>
                <a:lnTo>
                  <a:pt x="81511" y="61869"/>
                </a:lnTo>
                <a:lnTo>
                  <a:pt x="76967" y="57111"/>
                </a:lnTo>
                <a:lnTo>
                  <a:pt x="74644" y="54731"/>
                </a:lnTo>
                <a:lnTo>
                  <a:pt x="71507" y="53145"/>
                </a:lnTo>
                <a:lnTo>
                  <a:pt x="67829" y="52088"/>
                </a:lnTo>
                <a:lnTo>
                  <a:pt x="63789" y="51383"/>
                </a:lnTo>
                <a:lnTo>
                  <a:pt x="59509" y="50913"/>
                </a:lnTo>
                <a:lnTo>
                  <a:pt x="55067" y="50600"/>
                </a:lnTo>
                <a:lnTo>
                  <a:pt x="50519" y="50391"/>
                </a:lnTo>
                <a:lnTo>
                  <a:pt x="46693" y="51045"/>
                </a:lnTo>
                <a:lnTo>
                  <a:pt x="43349" y="52274"/>
                </a:lnTo>
                <a:lnTo>
                  <a:pt x="40325" y="53887"/>
                </a:lnTo>
                <a:lnTo>
                  <a:pt x="36722" y="56548"/>
                </a:lnTo>
                <a:lnTo>
                  <a:pt x="32733" y="59910"/>
                </a:lnTo>
                <a:lnTo>
                  <a:pt x="24860" y="67080"/>
                </a:lnTo>
                <a:lnTo>
                  <a:pt x="18716" y="72912"/>
                </a:lnTo>
                <a:lnTo>
                  <a:pt x="15966" y="76371"/>
                </a:lnTo>
                <a:lnTo>
                  <a:pt x="13339" y="80263"/>
                </a:lnTo>
                <a:lnTo>
                  <a:pt x="10794" y="84444"/>
                </a:lnTo>
                <a:lnTo>
                  <a:pt x="8303" y="88818"/>
                </a:lnTo>
                <a:lnTo>
                  <a:pt x="3419" y="97909"/>
                </a:lnTo>
                <a:lnTo>
                  <a:pt x="1800" y="102554"/>
                </a:lnTo>
                <a:lnTo>
                  <a:pt x="720" y="107237"/>
                </a:lnTo>
                <a:lnTo>
                  <a:pt x="0" y="111946"/>
                </a:lnTo>
                <a:lnTo>
                  <a:pt x="314" y="116671"/>
                </a:lnTo>
                <a:lnTo>
                  <a:pt x="1317" y="121407"/>
                </a:lnTo>
                <a:lnTo>
                  <a:pt x="2779" y="126151"/>
                </a:lnTo>
                <a:lnTo>
                  <a:pt x="4548" y="130108"/>
                </a:lnTo>
                <a:lnTo>
                  <a:pt x="6520" y="133538"/>
                </a:lnTo>
                <a:lnTo>
                  <a:pt x="8629" y="136618"/>
                </a:lnTo>
                <a:lnTo>
                  <a:pt x="11623" y="139466"/>
                </a:lnTo>
                <a:lnTo>
                  <a:pt x="15206" y="142156"/>
                </a:lnTo>
                <a:lnTo>
                  <a:pt x="19182" y="144744"/>
                </a:lnTo>
                <a:lnTo>
                  <a:pt x="23421" y="147262"/>
                </a:lnTo>
                <a:lnTo>
                  <a:pt x="27834" y="149734"/>
                </a:lnTo>
                <a:lnTo>
                  <a:pt x="32363" y="152175"/>
                </a:lnTo>
                <a:lnTo>
                  <a:pt x="36971" y="153802"/>
                </a:lnTo>
                <a:lnTo>
                  <a:pt x="41630" y="154887"/>
                </a:lnTo>
                <a:lnTo>
                  <a:pt x="46323" y="155611"/>
                </a:lnTo>
                <a:lnTo>
                  <a:pt x="51039" y="155299"/>
                </a:lnTo>
                <a:lnTo>
                  <a:pt x="55771" y="154299"/>
                </a:lnTo>
                <a:lnTo>
                  <a:pt x="60513" y="152839"/>
                </a:lnTo>
                <a:lnTo>
                  <a:pt x="65262" y="150279"/>
                </a:lnTo>
                <a:lnTo>
                  <a:pt x="70016" y="146986"/>
                </a:lnTo>
                <a:lnTo>
                  <a:pt x="74772" y="143204"/>
                </a:lnTo>
                <a:lnTo>
                  <a:pt x="79531" y="139097"/>
                </a:lnTo>
                <a:lnTo>
                  <a:pt x="84290" y="134772"/>
                </a:lnTo>
                <a:lnTo>
                  <a:pt x="89051" y="130302"/>
                </a:lnTo>
                <a:lnTo>
                  <a:pt x="93019" y="125736"/>
                </a:lnTo>
                <a:lnTo>
                  <a:pt x="96457" y="121105"/>
                </a:lnTo>
                <a:lnTo>
                  <a:pt x="99544" y="116431"/>
                </a:lnTo>
                <a:lnTo>
                  <a:pt x="101601" y="111729"/>
                </a:lnTo>
                <a:lnTo>
                  <a:pt x="102973" y="107008"/>
                </a:lnTo>
                <a:lnTo>
                  <a:pt x="103887" y="102275"/>
                </a:lnTo>
                <a:lnTo>
                  <a:pt x="104497" y="97532"/>
                </a:lnTo>
                <a:lnTo>
                  <a:pt x="104903" y="92784"/>
                </a:lnTo>
                <a:lnTo>
                  <a:pt x="105174" y="88033"/>
                </a:lnTo>
                <a:lnTo>
                  <a:pt x="104561" y="84071"/>
                </a:lnTo>
                <a:lnTo>
                  <a:pt x="103359" y="80637"/>
                </a:lnTo>
                <a:lnTo>
                  <a:pt x="101763" y="77555"/>
                </a:lnTo>
                <a:lnTo>
                  <a:pt x="99906" y="74707"/>
                </a:lnTo>
                <a:lnTo>
                  <a:pt x="97874" y="72015"/>
                </a:lnTo>
                <a:lnTo>
                  <a:pt x="95726" y="69427"/>
                </a:lnTo>
                <a:lnTo>
                  <a:pt x="92706" y="66908"/>
                </a:lnTo>
                <a:lnTo>
                  <a:pt x="89105" y="64436"/>
                </a:lnTo>
                <a:lnTo>
                  <a:pt x="85117" y="61995"/>
                </a:lnTo>
                <a:lnTo>
                  <a:pt x="80871" y="59574"/>
                </a:lnTo>
                <a:lnTo>
                  <a:pt x="71920" y="54769"/>
                </a:lnTo>
                <a:lnTo>
                  <a:pt x="67310" y="53963"/>
                </a:lnTo>
                <a:lnTo>
                  <a:pt x="62650" y="54220"/>
                </a:lnTo>
                <a:lnTo>
                  <a:pt x="57955" y="55184"/>
                </a:lnTo>
                <a:lnTo>
                  <a:pt x="53238" y="56620"/>
                </a:lnTo>
                <a:lnTo>
                  <a:pt x="48506" y="58371"/>
                </a:lnTo>
                <a:lnTo>
                  <a:pt x="43763" y="60331"/>
                </a:lnTo>
                <a:lnTo>
                  <a:pt x="39014" y="62430"/>
                </a:lnTo>
                <a:lnTo>
                  <a:pt x="29504" y="66879"/>
                </a:lnTo>
                <a:lnTo>
                  <a:pt x="15225" y="73843"/>
                </a:lnTo>
                <a:lnTo>
                  <a:pt x="11258" y="76991"/>
                </a:lnTo>
                <a:lnTo>
                  <a:pt x="7819" y="80677"/>
                </a:lnTo>
                <a:lnTo>
                  <a:pt x="4732" y="84720"/>
                </a:lnTo>
                <a:lnTo>
                  <a:pt x="2675" y="88209"/>
                </a:lnTo>
                <a:lnTo>
                  <a:pt x="1303" y="91328"/>
                </a:lnTo>
                <a:lnTo>
                  <a:pt x="389" y="94200"/>
                </a:lnTo>
                <a:lnTo>
                  <a:pt x="573" y="96908"/>
                </a:lnTo>
                <a:lnTo>
                  <a:pt x="1489" y="99508"/>
                </a:lnTo>
                <a:lnTo>
                  <a:pt x="2894" y="102033"/>
                </a:lnTo>
                <a:lnTo>
                  <a:pt x="4624" y="104510"/>
                </a:lnTo>
                <a:lnTo>
                  <a:pt x="6572" y="106955"/>
                </a:lnTo>
                <a:lnTo>
                  <a:pt x="8664" y="109378"/>
                </a:lnTo>
                <a:lnTo>
                  <a:pt x="11646" y="111786"/>
                </a:lnTo>
                <a:lnTo>
                  <a:pt x="15221" y="114185"/>
                </a:lnTo>
                <a:lnTo>
                  <a:pt x="19192" y="116578"/>
                </a:lnTo>
                <a:lnTo>
                  <a:pt x="22634" y="118173"/>
                </a:lnTo>
                <a:lnTo>
                  <a:pt x="25722" y="119236"/>
                </a:lnTo>
                <a:lnTo>
                  <a:pt x="28574" y="119945"/>
                </a:lnTo>
                <a:lnTo>
                  <a:pt x="32063" y="120417"/>
                </a:lnTo>
                <a:lnTo>
                  <a:pt x="35977" y="120733"/>
                </a:lnTo>
                <a:lnTo>
                  <a:pt x="40173" y="120943"/>
                </a:lnTo>
                <a:lnTo>
                  <a:pt x="44558" y="120289"/>
                </a:lnTo>
                <a:lnTo>
                  <a:pt x="49069" y="119061"/>
                </a:lnTo>
                <a:lnTo>
                  <a:pt x="53664" y="117448"/>
                </a:lnTo>
                <a:lnTo>
                  <a:pt x="58315" y="115580"/>
                </a:lnTo>
                <a:lnTo>
                  <a:pt x="63003" y="113542"/>
                </a:lnTo>
                <a:lnTo>
                  <a:pt x="67716" y="111389"/>
                </a:lnTo>
                <a:lnTo>
                  <a:pt x="72445" y="108368"/>
                </a:lnTo>
                <a:lnTo>
                  <a:pt x="77185" y="104767"/>
                </a:lnTo>
                <a:lnTo>
                  <a:pt x="81933" y="100781"/>
                </a:lnTo>
                <a:lnTo>
                  <a:pt x="85892" y="96536"/>
                </a:lnTo>
                <a:lnTo>
                  <a:pt x="89325" y="92120"/>
                </a:lnTo>
                <a:lnTo>
                  <a:pt x="92408" y="87590"/>
                </a:lnTo>
                <a:lnTo>
                  <a:pt x="94463" y="83776"/>
                </a:lnTo>
                <a:lnTo>
                  <a:pt x="95833" y="80441"/>
                </a:lnTo>
                <a:lnTo>
                  <a:pt x="96746" y="77424"/>
                </a:lnTo>
                <a:lnTo>
                  <a:pt x="97355" y="74619"/>
                </a:lnTo>
                <a:lnTo>
                  <a:pt x="97761" y="71957"/>
                </a:lnTo>
                <a:lnTo>
                  <a:pt x="98031" y="69388"/>
                </a:lnTo>
                <a:lnTo>
                  <a:pt x="97418" y="66882"/>
                </a:lnTo>
                <a:lnTo>
                  <a:pt x="96215" y="64419"/>
                </a:lnTo>
                <a:lnTo>
                  <a:pt x="94620" y="61983"/>
                </a:lnTo>
                <a:lnTo>
                  <a:pt x="92762" y="59566"/>
                </a:lnTo>
                <a:lnTo>
                  <a:pt x="90730" y="57162"/>
                </a:lnTo>
                <a:lnTo>
                  <a:pt x="88582" y="54766"/>
                </a:lnTo>
                <a:lnTo>
                  <a:pt x="85562" y="53168"/>
                </a:lnTo>
                <a:lnTo>
                  <a:pt x="81961" y="52103"/>
                </a:lnTo>
                <a:lnTo>
                  <a:pt x="77973" y="51393"/>
                </a:lnTo>
                <a:lnTo>
                  <a:pt x="73727" y="51713"/>
                </a:lnTo>
                <a:lnTo>
                  <a:pt x="69309" y="52720"/>
                </a:lnTo>
                <a:lnTo>
                  <a:pt x="64776" y="54184"/>
                </a:lnTo>
                <a:lnTo>
                  <a:pt x="60166" y="55160"/>
                </a:lnTo>
                <a:lnTo>
                  <a:pt x="55506" y="55811"/>
                </a:lnTo>
                <a:lnTo>
                  <a:pt x="50811" y="56245"/>
                </a:lnTo>
                <a:lnTo>
                  <a:pt x="46094" y="57327"/>
                </a:lnTo>
                <a:lnTo>
                  <a:pt x="41362" y="58842"/>
                </a:lnTo>
                <a:lnTo>
                  <a:pt x="36620" y="60645"/>
                </a:lnTo>
                <a:lnTo>
                  <a:pt x="32664" y="63433"/>
                </a:lnTo>
                <a:lnTo>
                  <a:pt x="29234" y="66879"/>
                </a:lnTo>
                <a:lnTo>
                  <a:pt x="26153" y="70762"/>
                </a:lnTo>
                <a:lnTo>
                  <a:pt x="23305" y="74144"/>
                </a:lnTo>
                <a:lnTo>
                  <a:pt x="20613" y="77192"/>
                </a:lnTo>
                <a:lnTo>
                  <a:pt x="18025" y="80017"/>
                </a:lnTo>
                <a:lnTo>
                  <a:pt x="16299" y="82694"/>
                </a:lnTo>
                <a:lnTo>
                  <a:pt x="15148" y="85272"/>
                </a:lnTo>
                <a:lnTo>
                  <a:pt x="14381" y="87783"/>
                </a:lnTo>
                <a:lnTo>
                  <a:pt x="13870" y="90251"/>
                </a:lnTo>
                <a:lnTo>
                  <a:pt x="13302" y="95108"/>
                </a:lnTo>
                <a:lnTo>
                  <a:pt x="13944" y="96721"/>
                </a:lnTo>
                <a:lnTo>
                  <a:pt x="15166" y="97796"/>
                </a:lnTo>
                <a:lnTo>
                  <a:pt x="16774" y="98513"/>
                </a:lnTo>
                <a:lnTo>
                  <a:pt x="18640" y="99783"/>
                </a:lnTo>
                <a:lnTo>
                  <a:pt x="20678" y="101424"/>
                </a:lnTo>
                <a:lnTo>
                  <a:pt x="22830" y="103311"/>
                </a:lnTo>
                <a:lnTo>
                  <a:pt x="25059" y="103776"/>
                </a:lnTo>
                <a:lnTo>
                  <a:pt x="27339" y="103292"/>
                </a:lnTo>
                <a:lnTo>
                  <a:pt x="29652" y="102177"/>
                </a:lnTo>
                <a:lnTo>
                  <a:pt x="32782" y="101433"/>
                </a:lnTo>
                <a:lnTo>
                  <a:pt x="36456" y="100937"/>
                </a:lnTo>
                <a:lnTo>
                  <a:pt x="40493" y="100607"/>
                </a:lnTo>
                <a:lnTo>
                  <a:pt x="43978" y="98799"/>
                </a:lnTo>
                <a:lnTo>
                  <a:pt x="47095" y="96009"/>
                </a:lnTo>
                <a:lnTo>
                  <a:pt x="49966" y="92562"/>
                </a:lnTo>
                <a:lnTo>
                  <a:pt x="52675" y="89471"/>
                </a:lnTo>
                <a:lnTo>
                  <a:pt x="55274" y="86617"/>
                </a:lnTo>
                <a:lnTo>
                  <a:pt x="57800" y="83921"/>
                </a:lnTo>
                <a:lnTo>
                  <a:pt x="60279" y="80537"/>
                </a:lnTo>
                <a:lnTo>
                  <a:pt x="62725" y="76695"/>
                </a:lnTo>
                <a:lnTo>
                  <a:pt x="65149" y="72547"/>
                </a:lnTo>
                <a:lnTo>
                  <a:pt x="66765" y="68988"/>
                </a:lnTo>
                <a:lnTo>
                  <a:pt x="67843" y="65822"/>
                </a:lnTo>
                <a:lnTo>
                  <a:pt x="68561" y="62919"/>
                </a:lnTo>
                <a:lnTo>
                  <a:pt x="69040" y="59397"/>
                </a:lnTo>
                <a:lnTo>
                  <a:pt x="69359" y="55462"/>
                </a:lnTo>
                <a:lnTo>
                  <a:pt x="69572" y="51253"/>
                </a:lnTo>
                <a:lnTo>
                  <a:pt x="68920" y="47654"/>
                </a:lnTo>
                <a:lnTo>
                  <a:pt x="67692" y="44461"/>
                </a:lnTo>
                <a:lnTo>
                  <a:pt x="66079" y="41539"/>
                </a:lnTo>
                <a:lnTo>
                  <a:pt x="64210" y="39591"/>
                </a:lnTo>
                <a:lnTo>
                  <a:pt x="62170" y="38292"/>
                </a:lnTo>
                <a:lnTo>
                  <a:pt x="60017" y="37426"/>
                </a:lnTo>
                <a:lnTo>
                  <a:pt x="57788" y="36850"/>
                </a:lnTo>
                <a:lnTo>
                  <a:pt x="55508" y="36465"/>
                </a:lnTo>
                <a:lnTo>
                  <a:pt x="53194" y="36208"/>
                </a:lnTo>
                <a:lnTo>
                  <a:pt x="50064" y="36830"/>
                </a:lnTo>
                <a:lnTo>
                  <a:pt x="46390" y="38038"/>
                </a:lnTo>
                <a:lnTo>
                  <a:pt x="42353" y="39637"/>
                </a:lnTo>
                <a:lnTo>
                  <a:pt x="38074" y="41496"/>
                </a:lnTo>
                <a:lnTo>
                  <a:pt x="29086" y="45677"/>
                </a:lnTo>
                <a:lnTo>
                  <a:pt x="15101" y="52490"/>
                </a:lnTo>
                <a:lnTo>
                  <a:pt x="11175" y="55617"/>
                </a:lnTo>
                <a:lnTo>
                  <a:pt x="7764" y="59288"/>
                </a:lnTo>
                <a:lnTo>
                  <a:pt x="4696" y="63322"/>
                </a:lnTo>
                <a:lnTo>
                  <a:pt x="2651" y="66805"/>
                </a:lnTo>
                <a:lnTo>
                  <a:pt x="1287" y="69920"/>
                </a:lnTo>
                <a:lnTo>
                  <a:pt x="378" y="72789"/>
                </a:lnTo>
                <a:lnTo>
                  <a:pt x="566" y="75496"/>
                </a:lnTo>
                <a:lnTo>
                  <a:pt x="1485" y="78093"/>
                </a:lnTo>
                <a:lnTo>
                  <a:pt x="2891" y="80618"/>
                </a:lnTo>
                <a:lnTo>
                  <a:pt x="3829" y="83095"/>
                </a:lnTo>
                <a:lnTo>
                  <a:pt x="4454" y="85539"/>
                </a:lnTo>
                <a:lnTo>
                  <a:pt x="4870" y="87962"/>
                </a:lnTo>
                <a:lnTo>
                  <a:pt x="6736" y="90370"/>
                </a:lnTo>
                <a:lnTo>
                  <a:pt x="9567" y="92768"/>
                </a:lnTo>
                <a:lnTo>
                  <a:pt x="13042" y="95161"/>
                </a:lnTo>
                <a:lnTo>
                  <a:pt x="16152" y="96756"/>
                </a:lnTo>
                <a:lnTo>
                  <a:pt x="19019" y="97819"/>
                </a:lnTo>
                <a:lnTo>
                  <a:pt x="21724" y="98528"/>
                </a:lnTo>
                <a:lnTo>
                  <a:pt x="24322" y="99001"/>
                </a:lnTo>
                <a:lnTo>
                  <a:pt x="26847" y="99316"/>
                </a:lnTo>
                <a:lnTo>
                  <a:pt x="29324" y="99526"/>
                </a:lnTo>
                <a:lnTo>
                  <a:pt x="32563" y="99666"/>
                </a:lnTo>
                <a:lnTo>
                  <a:pt x="40395" y="99821"/>
                </a:lnTo>
                <a:lnTo>
                  <a:pt x="43913" y="99070"/>
                </a:lnTo>
                <a:lnTo>
                  <a:pt x="47051" y="97775"/>
                </a:lnTo>
                <a:lnTo>
                  <a:pt x="49938" y="96119"/>
                </a:lnTo>
                <a:lnTo>
                  <a:pt x="52655" y="94221"/>
                </a:lnTo>
                <a:lnTo>
                  <a:pt x="55261" y="92164"/>
                </a:lnTo>
                <a:lnTo>
                  <a:pt x="57792" y="89998"/>
                </a:lnTo>
                <a:lnTo>
                  <a:pt x="60273" y="87762"/>
                </a:lnTo>
                <a:lnTo>
                  <a:pt x="65146" y="83161"/>
                </a:lnTo>
                <a:lnTo>
                  <a:pt x="66763" y="80824"/>
                </a:lnTo>
                <a:lnTo>
                  <a:pt x="68560" y="76112"/>
                </a:lnTo>
                <a:lnTo>
                  <a:pt x="69359" y="71373"/>
                </a:lnTo>
                <a:lnTo>
                  <a:pt x="69572" y="68999"/>
                </a:lnTo>
                <a:lnTo>
                  <a:pt x="68920" y="66623"/>
                </a:lnTo>
                <a:lnTo>
                  <a:pt x="66079" y="61868"/>
                </a:lnTo>
                <a:lnTo>
                  <a:pt x="64210" y="59489"/>
                </a:lnTo>
                <a:lnTo>
                  <a:pt x="62170" y="57111"/>
                </a:lnTo>
                <a:lnTo>
                  <a:pt x="60017" y="54731"/>
                </a:lnTo>
                <a:lnTo>
                  <a:pt x="57788" y="53145"/>
                </a:lnTo>
                <a:lnTo>
                  <a:pt x="55508" y="52088"/>
                </a:lnTo>
                <a:lnTo>
                  <a:pt x="53194" y="51383"/>
                </a:lnTo>
                <a:lnTo>
                  <a:pt x="50858" y="51706"/>
                </a:lnTo>
                <a:lnTo>
                  <a:pt x="48506" y="52715"/>
                </a:lnTo>
                <a:lnTo>
                  <a:pt x="46145" y="54180"/>
                </a:lnTo>
                <a:lnTo>
                  <a:pt x="42983" y="55951"/>
                </a:lnTo>
                <a:lnTo>
                  <a:pt x="29536" y="63001"/>
                </a:lnTo>
                <a:lnTo>
                  <a:pt x="27942" y="64211"/>
                </a:lnTo>
                <a:lnTo>
                  <a:pt x="26085" y="65811"/>
                </a:lnTo>
                <a:lnTo>
                  <a:pt x="21195" y="70288"/>
                </a:lnTo>
                <a:lnTo>
                  <a:pt x="21587" y="71448"/>
                </a:lnTo>
                <a:lnTo>
                  <a:pt x="24140" y="74853"/>
                </a:lnTo>
                <a:lnTo>
                  <a:pt x="26248" y="77439"/>
                </a:lnTo>
                <a:lnTo>
                  <a:pt x="27337" y="77803"/>
                </a:lnTo>
                <a:lnTo>
                  <a:pt x="28857" y="78045"/>
                </a:lnTo>
                <a:lnTo>
                  <a:pt x="30664" y="78206"/>
                </a:lnTo>
                <a:lnTo>
                  <a:pt x="32663" y="77521"/>
                </a:lnTo>
                <a:lnTo>
                  <a:pt x="34789" y="76270"/>
                </a:lnTo>
                <a:lnTo>
                  <a:pt x="37000" y="74644"/>
                </a:lnTo>
                <a:lnTo>
                  <a:pt x="40062" y="72765"/>
                </a:lnTo>
                <a:lnTo>
                  <a:pt x="43690" y="70721"/>
                </a:lnTo>
                <a:lnTo>
                  <a:pt x="47697" y="68564"/>
                </a:lnTo>
                <a:lnTo>
                  <a:pt x="51162" y="66333"/>
                </a:lnTo>
                <a:lnTo>
                  <a:pt x="54265" y="64053"/>
                </a:lnTo>
                <a:lnTo>
                  <a:pt x="57128" y="61739"/>
                </a:lnTo>
                <a:lnTo>
                  <a:pt x="59037" y="59403"/>
                </a:lnTo>
                <a:lnTo>
                  <a:pt x="60309" y="57053"/>
                </a:lnTo>
                <a:lnTo>
                  <a:pt x="61723" y="52327"/>
                </a:lnTo>
                <a:lnTo>
                  <a:pt x="62351" y="47582"/>
                </a:lnTo>
                <a:lnTo>
                  <a:pt x="62630" y="42829"/>
                </a:lnTo>
                <a:lnTo>
                  <a:pt x="62754" y="38073"/>
                </a:lnTo>
                <a:lnTo>
                  <a:pt x="62810" y="33315"/>
                </a:lnTo>
                <a:lnTo>
                  <a:pt x="62031" y="30935"/>
                </a:lnTo>
                <a:lnTo>
                  <a:pt x="59048" y="26176"/>
                </a:lnTo>
                <a:lnTo>
                  <a:pt x="57142" y="23797"/>
                </a:lnTo>
                <a:lnTo>
                  <a:pt x="55077" y="21417"/>
                </a:lnTo>
                <a:lnTo>
                  <a:pt x="52907" y="19038"/>
                </a:lnTo>
                <a:lnTo>
                  <a:pt x="51460" y="16658"/>
                </a:lnTo>
                <a:lnTo>
                  <a:pt x="49852" y="11899"/>
                </a:lnTo>
                <a:lnTo>
                  <a:pt x="47021" y="7140"/>
                </a:lnTo>
                <a:lnTo>
                  <a:pt x="4142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Annotation1"/>
          <p:cNvSpPr/>
          <p:nvPr/>
        </p:nvSpPr>
        <p:spPr>
          <a:xfrm>
            <a:off x="474516" y="3800225"/>
            <a:ext cx="61266" cy="406921"/>
          </a:xfrm>
          <a:custGeom>
            <a:avLst/>
            <a:gdLst/>
            <a:ahLst/>
            <a:cxnLst/>
            <a:rect l="0" t="0" r="0" b="0"/>
            <a:pathLst>
              <a:path w="61266" h="406921">
                <a:moveTo>
                  <a:pt x="4115" y="0"/>
                </a:moveTo>
                <a:lnTo>
                  <a:pt x="323" y="3790"/>
                </a:lnTo>
                <a:lnTo>
                  <a:pt x="0" y="6493"/>
                </a:lnTo>
                <a:lnTo>
                  <a:pt x="1757" y="13726"/>
                </a:lnTo>
                <a:lnTo>
                  <a:pt x="4443" y="27184"/>
                </a:lnTo>
                <a:lnTo>
                  <a:pt x="5921" y="32400"/>
                </a:lnTo>
                <a:lnTo>
                  <a:pt x="9681" y="44542"/>
                </a:lnTo>
                <a:lnTo>
                  <a:pt x="13997" y="57871"/>
                </a:lnTo>
                <a:lnTo>
                  <a:pt x="15466" y="65550"/>
                </a:lnTo>
                <a:lnTo>
                  <a:pt x="16445" y="73842"/>
                </a:lnTo>
                <a:lnTo>
                  <a:pt x="17097" y="82543"/>
                </a:lnTo>
                <a:lnTo>
                  <a:pt x="18326" y="91517"/>
                </a:lnTo>
                <a:lnTo>
                  <a:pt x="19939" y="100672"/>
                </a:lnTo>
                <a:lnTo>
                  <a:pt x="21808" y="109948"/>
                </a:lnTo>
                <a:lnTo>
                  <a:pt x="23054" y="119306"/>
                </a:lnTo>
                <a:lnTo>
                  <a:pt x="23885" y="128716"/>
                </a:lnTo>
                <a:lnTo>
                  <a:pt x="24439" y="138163"/>
                </a:lnTo>
                <a:lnTo>
                  <a:pt x="25054" y="157121"/>
                </a:lnTo>
                <a:lnTo>
                  <a:pt x="25218" y="166618"/>
                </a:lnTo>
                <a:lnTo>
                  <a:pt x="26122" y="176916"/>
                </a:lnTo>
                <a:lnTo>
                  <a:pt x="27517" y="187747"/>
                </a:lnTo>
                <a:lnTo>
                  <a:pt x="29242" y="198934"/>
                </a:lnTo>
                <a:lnTo>
                  <a:pt x="30391" y="210357"/>
                </a:lnTo>
                <a:lnTo>
                  <a:pt x="31158" y="221940"/>
                </a:lnTo>
                <a:lnTo>
                  <a:pt x="31669" y="233627"/>
                </a:lnTo>
                <a:lnTo>
                  <a:pt x="32803" y="244592"/>
                </a:lnTo>
                <a:lnTo>
                  <a:pt x="34353" y="255074"/>
                </a:lnTo>
                <a:lnTo>
                  <a:pt x="36180" y="265236"/>
                </a:lnTo>
                <a:lnTo>
                  <a:pt x="37398" y="275182"/>
                </a:lnTo>
                <a:lnTo>
                  <a:pt x="38210" y="284986"/>
                </a:lnTo>
                <a:lnTo>
                  <a:pt x="38751" y="294696"/>
                </a:lnTo>
                <a:lnTo>
                  <a:pt x="39906" y="303548"/>
                </a:lnTo>
                <a:lnTo>
                  <a:pt x="41470" y="311829"/>
                </a:lnTo>
                <a:lnTo>
                  <a:pt x="43306" y="319730"/>
                </a:lnTo>
                <a:lnTo>
                  <a:pt x="44530" y="328169"/>
                </a:lnTo>
                <a:lnTo>
                  <a:pt x="45346" y="336969"/>
                </a:lnTo>
                <a:lnTo>
                  <a:pt x="46252" y="353621"/>
                </a:lnTo>
                <a:lnTo>
                  <a:pt x="46655" y="366309"/>
                </a:lnTo>
                <a:lnTo>
                  <a:pt x="47557" y="371914"/>
                </a:lnTo>
                <a:lnTo>
                  <a:pt x="48951" y="377237"/>
                </a:lnTo>
                <a:lnTo>
                  <a:pt x="50675" y="382372"/>
                </a:lnTo>
                <a:lnTo>
                  <a:pt x="51824" y="386588"/>
                </a:lnTo>
                <a:lnTo>
                  <a:pt x="53668" y="399055"/>
                </a:lnTo>
                <a:lnTo>
                  <a:pt x="53819" y="401677"/>
                </a:lnTo>
                <a:lnTo>
                  <a:pt x="54714" y="403425"/>
                </a:lnTo>
                <a:lnTo>
                  <a:pt x="56104" y="404590"/>
                </a:lnTo>
                <a:lnTo>
                  <a:pt x="61265" y="4069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2"/>
          <p:cNvSpPr/>
          <p:nvPr/>
        </p:nvSpPr>
        <p:spPr>
          <a:xfrm>
            <a:off x="428625" y="3764945"/>
            <a:ext cx="275228" cy="420652"/>
          </a:xfrm>
          <a:custGeom>
            <a:avLst/>
            <a:gdLst/>
            <a:ahLst/>
            <a:cxnLst/>
            <a:rect l="0" t="0" r="0" b="0"/>
            <a:pathLst>
              <a:path w="275228" h="420652">
                <a:moveTo>
                  <a:pt x="0" y="42419"/>
                </a:moveTo>
                <a:lnTo>
                  <a:pt x="0" y="29220"/>
                </a:lnTo>
                <a:lnTo>
                  <a:pt x="3792" y="24671"/>
                </a:lnTo>
                <a:lnTo>
                  <a:pt x="9943" y="18300"/>
                </a:lnTo>
                <a:lnTo>
                  <a:pt x="16590" y="13719"/>
                </a:lnTo>
                <a:lnTo>
                  <a:pt x="20585" y="11388"/>
                </a:lnTo>
                <a:lnTo>
                  <a:pt x="25630" y="9040"/>
                </a:lnTo>
                <a:lnTo>
                  <a:pt x="31374" y="6681"/>
                </a:lnTo>
                <a:lnTo>
                  <a:pt x="37585" y="4316"/>
                </a:lnTo>
                <a:lnTo>
                  <a:pt x="44107" y="2739"/>
                </a:lnTo>
                <a:lnTo>
                  <a:pt x="50836" y="1688"/>
                </a:lnTo>
                <a:lnTo>
                  <a:pt x="57703" y="987"/>
                </a:lnTo>
                <a:lnTo>
                  <a:pt x="64662" y="520"/>
                </a:lnTo>
                <a:lnTo>
                  <a:pt x="71683" y="209"/>
                </a:lnTo>
                <a:lnTo>
                  <a:pt x="78745" y="0"/>
                </a:lnTo>
                <a:lnTo>
                  <a:pt x="85834" y="655"/>
                </a:lnTo>
                <a:lnTo>
                  <a:pt x="92942" y="1885"/>
                </a:lnTo>
                <a:lnTo>
                  <a:pt x="100061" y="3498"/>
                </a:lnTo>
                <a:lnTo>
                  <a:pt x="107983" y="4573"/>
                </a:lnTo>
                <a:lnTo>
                  <a:pt x="116438" y="5290"/>
                </a:lnTo>
                <a:lnTo>
                  <a:pt x="125251" y="5768"/>
                </a:lnTo>
                <a:lnTo>
                  <a:pt x="132713" y="6880"/>
                </a:lnTo>
                <a:lnTo>
                  <a:pt x="139275" y="8415"/>
                </a:lnTo>
                <a:lnTo>
                  <a:pt x="151594" y="12235"/>
                </a:lnTo>
                <a:lnTo>
                  <a:pt x="165006" y="16577"/>
                </a:lnTo>
                <a:lnTo>
                  <a:pt x="170329" y="19638"/>
                </a:lnTo>
                <a:lnTo>
                  <a:pt x="178360" y="27270"/>
                </a:lnTo>
                <a:lnTo>
                  <a:pt x="186692" y="35951"/>
                </a:lnTo>
                <a:lnTo>
                  <a:pt x="191137" y="40486"/>
                </a:lnTo>
                <a:lnTo>
                  <a:pt x="194099" y="45097"/>
                </a:lnTo>
                <a:lnTo>
                  <a:pt x="197392" y="54450"/>
                </a:lnTo>
                <a:lnTo>
                  <a:pt x="198855" y="66010"/>
                </a:lnTo>
                <a:lnTo>
                  <a:pt x="199245" y="72424"/>
                </a:lnTo>
                <a:lnTo>
                  <a:pt x="197562" y="83782"/>
                </a:lnTo>
                <a:lnTo>
                  <a:pt x="193374" y="94910"/>
                </a:lnTo>
                <a:lnTo>
                  <a:pt x="186221" y="107789"/>
                </a:lnTo>
                <a:lnTo>
                  <a:pt x="177751" y="119330"/>
                </a:lnTo>
                <a:lnTo>
                  <a:pt x="173269" y="124628"/>
                </a:lnTo>
                <a:lnTo>
                  <a:pt x="168694" y="129747"/>
                </a:lnTo>
                <a:lnTo>
                  <a:pt x="159377" y="139665"/>
                </a:lnTo>
                <a:lnTo>
                  <a:pt x="153877" y="144531"/>
                </a:lnTo>
                <a:lnTo>
                  <a:pt x="147828" y="149361"/>
                </a:lnTo>
                <a:lnTo>
                  <a:pt x="141415" y="154168"/>
                </a:lnTo>
                <a:lnTo>
                  <a:pt x="127939" y="163739"/>
                </a:lnTo>
                <a:lnTo>
                  <a:pt x="121011" y="168512"/>
                </a:lnTo>
                <a:lnTo>
                  <a:pt x="114012" y="172488"/>
                </a:lnTo>
                <a:lnTo>
                  <a:pt x="106964" y="175931"/>
                </a:lnTo>
                <a:lnTo>
                  <a:pt x="99884" y="179020"/>
                </a:lnTo>
                <a:lnTo>
                  <a:pt x="93577" y="181079"/>
                </a:lnTo>
                <a:lnTo>
                  <a:pt x="87785" y="182452"/>
                </a:lnTo>
                <a:lnTo>
                  <a:pt x="82336" y="183367"/>
                </a:lnTo>
                <a:lnTo>
                  <a:pt x="77115" y="184771"/>
                </a:lnTo>
                <a:lnTo>
                  <a:pt x="72048" y="186500"/>
                </a:lnTo>
                <a:lnTo>
                  <a:pt x="67082" y="188445"/>
                </a:lnTo>
                <a:lnTo>
                  <a:pt x="59448" y="190607"/>
                </a:lnTo>
                <a:lnTo>
                  <a:pt x="53409" y="191568"/>
                </a:lnTo>
                <a:lnTo>
                  <a:pt x="45181" y="192185"/>
                </a:lnTo>
                <a:lnTo>
                  <a:pt x="44408" y="192236"/>
                </a:lnTo>
                <a:lnTo>
                  <a:pt x="49149" y="192328"/>
                </a:lnTo>
                <a:lnTo>
                  <a:pt x="57337" y="188545"/>
                </a:lnTo>
                <a:lnTo>
                  <a:pt x="65435" y="186685"/>
                </a:lnTo>
                <a:lnTo>
                  <a:pt x="69817" y="186190"/>
                </a:lnTo>
                <a:lnTo>
                  <a:pt x="74326" y="185859"/>
                </a:lnTo>
                <a:lnTo>
                  <a:pt x="78920" y="185639"/>
                </a:lnTo>
                <a:lnTo>
                  <a:pt x="83569" y="185492"/>
                </a:lnTo>
                <a:lnTo>
                  <a:pt x="89050" y="186187"/>
                </a:lnTo>
                <a:lnTo>
                  <a:pt x="95086" y="187444"/>
                </a:lnTo>
                <a:lnTo>
                  <a:pt x="101491" y="189075"/>
                </a:lnTo>
                <a:lnTo>
                  <a:pt x="108142" y="190955"/>
                </a:lnTo>
                <a:lnTo>
                  <a:pt x="121882" y="195160"/>
                </a:lnTo>
                <a:lnTo>
                  <a:pt x="164345" y="209033"/>
                </a:lnTo>
                <a:lnTo>
                  <a:pt x="171476" y="212193"/>
                </a:lnTo>
                <a:lnTo>
                  <a:pt x="178611" y="215886"/>
                </a:lnTo>
                <a:lnTo>
                  <a:pt x="185749" y="219934"/>
                </a:lnTo>
                <a:lnTo>
                  <a:pt x="192889" y="224220"/>
                </a:lnTo>
                <a:lnTo>
                  <a:pt x="207172" y="233212"/>
                </a:lnTo>
                <a:lnTo>
                  <a:pt x="214315" y="238624"/>
                </a:lnTo>
                <a:lnTo>
                  <a:pt x="221458" y="244612"/>
                </a:lnTo>
                <a:lnTo>
                  <a:pt x="228601" y="250984"/>
                </a:lnTo>
                <a:lnTo>
                  <a:pt x="234157" y="256817"/>
                </a:lnTo>
                <a:lnTo>
                  <a:pt x="242447" y="267530"/>
                </a:lnTo>
                <a:lnTo>
                  <a:pt x="255369" y="286271"/>
                </a:lnTo>
                <a:lnTo>
                  <a:pt x="259146" y="293033"/>
                </a:lnTo>
                <a:lnTo>
                  <a:pt x="262458" y="299922"/>
                </a:lnTo>
                <a:lnTo>
                  <a:pt x="265460" y="306894"/>
                </a:lnTo>
                <a:lnTo>
                  <a:pt x="268795" y="318871"/>
                </a:lnTo>
                <a:lnTo>
                  <a:pt x="271071" y="329482"/>
                </a:lnTo>
                <a:lnTo>
                  <a:pt x="274728" y="339487"/>
                </a:lnTo>
                <a:lnTo>
                  <a:pt x="275227" y="345168"/>
                </a:lnTo>
                <a:lnTo>
                  <a:pt x="273665" y="357828"/>
                </a:lnTo>
                <a:lnTo>
                  <a:pt x="272442" y="369271"/>
                </a:lnTo>
                <a:lnTo>
                  <a:pt x="272115" y="374543"/>
                </a:lnTo>
                <a:lnTo>
                  <a:pt x="271104" y="378852"/>
                </a:lnTo>
                <a:lnTo>
                  <a:pt x="267864" y="385754"/>
                </a:lnTo>
                <a:lnTo>
                  <a:pt x="261661" y="393581"/>
                </a:lnTo>
                <a:lnTo>
                  <a:pt x="253613" y="401554"/>
                </a:lnTo>
                <a:lnTo>
                  <a:pt x="249244" y="404791"/>
                </a:lnTo>
                <a:lnTo>
                  <a:pt x="244744" y="407742"/>
                </a:lnTo>
                <a:lnTo>
                  <a:pt x="239363" y="410502"/>
                </a:lnTo>
                <a:lnTo>
                  <a:pt x="233394" y="413136"/>
                </a:lnTo>
                <a:lnTo>
                  <a:pt x="227034" y="415685"/>
                </a:lnTo>
                <a:lnTo>
                  <a:pt x="220412" y="417385"/>
                </a:lnTo>
                <a:lnTo>
                  <a:pt x="213616" y="418517"/>
                </a:lnTo>
                <a:lnTo>
                  <a:pt x="206705" y="419272"/>
                </a:lnTo>
                <a:lnTo>
                  <a:pt x="200510" y="419776"/>
                </a:lnTo>
                <a:lnTo>
                  <a:pt x="194792" y="420112"/>
                </a:lnTo>
                <a:lnTo>
                  <a:pt x="189393" y="420336"/>
                </a:lnTo>
                <a:lnTo>
                  <a:pt x="166624" y="420651"/>
                </a:lnTo>
                <a:lnTo>
                  <a:pt x="159501" y="419901"/>
                </a:lnTo>
                <a:lnTo>
                  <a:pt x="153166" y="418609"/>
                </a:lnTo>
                <a:lnTo>
                  <a:pt x="147354" y="416954"/>
                </a:lnTo>
                <a:lnTo>
                  <a:pt x="141892" y="415058"/>
                </a:lnTo>
                <a:lnTo>
                  <a:pt x="136664" y="413000"/>
                </a:lnTo>
                <a:lnTo>
                  <a:pt x="131590" y="410835"/>
                </a:lnTo>
                <a:lnTo>
                  <a:pt x="121720" y="406314"/>
                </a:lnTo>
                <a:lnTo>
                  <a:pt x="116866" y="403999"/>
                </a:lnTo>
                <a:lnTo>
                  <a:pt x="109355" y="399310"/>
                </a:lnTo>
                <a:lnTo>
                  <a:pt x="106241" y="396949"/>
                </a:lnTo>
                <a:lnTo>
                  <a:pt x="104165" y="394582"/>
                </a:lnTo>
                <a:lnTo>
                  <a:pt x="102781" y="392211"/>
                </a:lnTo>
                <a:lnTo>
                  <a:pt x="101858" y="389836"/>
                </a:lnTo>
                <a:lnTo>
                  <a:pt x="98716" y="385083"/>
                </a:lnTo>
                <a:lnTo>
                  <a:pt x="92869" y="37794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3"/>
          <p:cNvSpPr/>
          <p:nvPr/>
        </p:nvSpPr>
        <p:spPr>
          <a:xfrm>
            <a:off x="764381" y="3750252"/>
            <a:ext cx="28576" cy="428338"/>
          </a:xfrm>
          <a:custGeom>
            <a:avLst/>
            <a:gdLst/>
            <a:ahLst/>
            <a:cxnLst/>
            <a:rect l="0" t="0" r="0" b="0"/>
            <a:pathLst>
              <a:path w="28576" h="428338">
                <a:moveTo>
                  <a:pt x="0" y="0"/>
                </a:moveTo>
                <a:lnTo>
                  <a:pt x="0" y="20778"/>
                </a:lnTo>
                <a:lnTo>
                  <a:pt x="794" y="25751"/>
                </a:lnTo>
                <a:lnTo>
                  <a:pt x="2117" y="31445"/>
                </a:lnTo>
                <a:lnTo>
                  <a:pt x="3793" y="37621"/>
                </a:lnTo>
                <a:lnTo>
                  <a:pt x="4910" y="44911"/>
                </a:lnTo>
                <a:lnTo>
                  <a:pt x="5655" y="52944"/>
                </a:lnTo>
                <a:lnTo>
                  <a:pt x="6151" y="61472"/>
                </a:lnTo>
                <a:lnTo>
                  <a:pt x="6703" y="79409"/>
                </a:lnTo>
                <a:lnTo>
                  <a:pt x="7086" y="127031"/>
                </a:lnTo>
                <a:lnTo>
                  <a:pt x="7118" y="149000"/>
                </a:lnTo>
                <a:lnTo>
                  <a:pt x="7921" y="160412"/>
                </a:lnTo>
                <a:lnTo>
                  <a:pt x="9249" y="171985"/>
                </a:lnTo>
                <a:lnTo>
                  <a:pt x="10929" y="183666"/>
                </a:lnTo>
                <a:lnTo>
                  <a:pt x="12048" y="195420"/>
                </a:lnTo>
                <a:lnTo>
                  <a:pt x="12795" y="207222"/>
                </a:lnTo>
                <a:lnTo>
                  <a:pt x="13292" y="219056"/>
                </a:lnTo>
                <a:lnTo>
                  <a:pt x="14418" y="230119"/>
                </a:lnTo>
                <a:lnTo>
                  <a:pt x="15962" y="240666"/>
                </a:lnTo>
                <a:lnTo>
                  <a:pt x="17785" y="250871"/>
                </a:lnTo>
                <a:lnTo>
                  <a:pt x="19001" y="261640"/>
                </a:lnTo>
                <a:lnTo>
                  <a:pt x="19811" y="272786"/>
                </a:lnTo>
                <a:lnTo>
                  <a:pt x="20711" y="294953"/>
                </a:lnTo>
                <a:lnTo>
                  <a:pt x="21218" y="325270"/>
                </a:lnTo>
                <a:lnTo>
                  <a:pt x="21403" y="369717"/>
                </a:lnTo>
                <a:lnTo>
                  <a:pt x="22207" y="376565"/>
                </a:lnTo>
                <a:lnTo>
                  <a:pt x="23536" y="382718"/>
                </a:lnTo>
                <a:lnTo>
                  <a:pt x="25216" y="388406"/>
                </a:lnTo>
                <a:lnTo>
                  <a:pt x="26335" y="393784"/>
                </a:lnTo>
                <a:lnTo>
                  <a:pt x="27082" y="398956"/>
                </a:lnTo>
                <a:lnTo>
                  <a:pt x="27912" y="408140"/>
                </a:lnTo>
                <a:lnTo>
                  <a:pt x="28444" y="420499"/>
                </a:lnTo>
                <a:lnTo>
                  <a:pt x="28575" y="4283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4"/>
          <p:cNvSpPr/>
          <p:nvPr/>
        </p:nvSpPr>
        <p:spPr>
          <a:xfrm>
            <a:off x="885952" y="3994110"/>
            <a:ext cx="128462" cy="155924"/>
          </a:xfrm>
          <a:custGeom>
            <a:avLst/>
            <a:gdLst/>
            <a:ahLst/>
            <a:cxnLst/>
            <a:rect l="0" t="0" r="0" b="0"/>
            <a:pathLst>
              <a:path w="128462" h="155924">
                <a:moveTo>
                  <a:pt x="92742" y="41700"/>
                </a:moveTo>
                <a:lnTo>
                  <a:pt x="92742" y="28708"/>
                </a:lnTo>
                <a:lnTo>
                  <a:pt x="91948" y="26693"/>
                </a:lnTo>
                <a:lnTo>
                  <a:pt x="90625" y="23763"/>
                </a:lnTo>
                <a:lnTo>
                  <a:pt x="88949" y="20224"/>
                </a:lnTo>
                <a:lnTo>
                  <a:pt x="87039" y="17070"/>
                </a:lnTo>
                <a:lnTo>
                  <a:pt x="84971" y="14175"/>
                </a:lnTo>
                <a:lnTo>
                  <a:pt x="82799" y="11452"/>
                </a:lnTo>
                <a:lnTo>
                  <a:pt x="80557" y="9636"/>
                </a:lnTo>
                <a:lnTo>
                  <a:pt x="78269" y="8426"/>
                </a:lnTo>
                <a:lnTo>
                  <a:pt x="75949" y="7619"/>
                </a:lnTo>
                <a:lnTo>
                  <a:pt x="73609" y="6288"/>
                </a:lnTo>
                <a:lnTo>
                  <a:pt x="71256" y="4608"/>
                </a:lnTo>
                <a:lnTo>
                  <a:pt x="68893" y="2694"/>
                </a:lnTo>
                <a:lnTo>
                  <a:pt x="66524" y="1418"/>
                </a:lnTo>
                <a:lnTo>
                  <a:pt x="64151" y="567"/>
                </a:lnTo>
                <a:lnTo>
                  <a:pt x="61775" y="0"/>
                </a:lnTo>
                <a:lnTo>
                  <a:pt x="58603" y="416"/>
                </a:lnTo>
                <a:lnTo>
                  <a:pt x="54902" y="1486"/>
                </a:lnTo>
                <a:lnTo>
                  <a:pt x="50846" y="2993"/>
                </a:lnTo>
                <a:lnTo>
                  <a:pt x="47349" y="4790"/>
                </a:lnTo>
                <a:lnTo>
                  <a:pt x="44224" y="6781"/>
                </a:lnTo>
                <a:lnTo>
                  <a:pt x="41346" y="8903"/>
                </a:lnTo>
                <a:lnTo>
                  <a:pt x="37841" y="11109"/>
                </a:lnTo>
                <a:lnTo>
                  <a:pt x="33916" y="13374"/>
                </a:lnTo>
                <a:lnTo>
                  <a:pt x="29712" y="15677"/>
                </a:lnTo>
                <a:lnTo>
                  <a:pt x="26116" y="18799"/>
                </a:lnTo>
                <a:lnTo>
                  <a:pt x="22925" y="22467"/>
                </a:lnTo>
                <a:lnTo>
                  <a:pt x="20003" y="26498"/>
                </a:lnTo>
                <a:lnTo>
                  <a:pt x="17262" y="30772"/>
                </a:lnTo>
                <a:lnTo>
                  <a:pt x="14641" y="35208"/>
                </a:lnTo>
                <a:lnTo>
                  <a:pt x="12099" y="39752"/>
                </a:lnTo>
                <a:lnTo>
                  <a:pt x="7159" y="49031"/>
                </a:lnTo>
                <a:lnTo>
                  <a:pt x="4730" y="53726"/>
                </a:lnTo>
                <a:lnTo>
                  <a:pt x="3111" y="59236"/>
                </a:lnTo>
                <a:lnTo>
                  <a:pt x="2032" y="65289"/>
                </a:lnTo>
                <a:lnTo>
                  <a:pt x="1312" y="71704"/>
                </a:lnTo>
                <a:lnTo>
                  <a:pt x="833" y="77567"/>
                </a:lnTo>
                <a:lnTo>
                  <a:pt x="513" y="83062"/>
                </a:lnTo>
                <a:lnTo>
                  <a:pt x="158" y="93398"/>
                </a:lnTo>
                <a:lnTo>
                  <a:pt x="0" y="103280"/>
                </a:lnTo>
                <a:lnTo>
                  <a:pt x="751" y="107343"/>
                </a:lnTo>
                <a:lnTo>
                  <a:pt x="2046" y="110845"/>
                </a:lnTo>
                <a:lnTo>
                  <a:pt x="5601" y="117645"/>
                </a:lnTo>
                <a:lnTo>
                  <a:pt x="9827" y="125954"/>
                </a:lnTo>
                <a:lnTo>
                  <a:pt x="12066" y="128805"/>
                </a:lnTo>
                <a:lnTo>
                  <a:pt x="14351" y="130706"/>
                </a:lnTo>
                <a:lnTo>
                  <a:pt x="16669" y="131973"/>
                </a:lnTo>
                <a:lnTo>
                  <a:pt x="27516" y="137546"/>
                </a:lnTo>
                <a:lnTo>
                  <a:pt x="31795" y="138912"/>
                </a:lnTo>
                <a:lnTo>
                  <a:pt x="36236" y="139823"/>
                </a:lnTo>
                <a:lnTo>
                  <a:pt x="40784" y="140431"/>
                </a:lnTo>
                <a:lnTo>
                  <a:pt x="44609" y="140835"/>
                </a:lnTo>
                <a:lnTo>
                  <a:pt x="47953" y="141105"/>
                </a:lnTo>
                <a:lnTo>
                  <a:pt x="50977" y="141285"/>
                </a:lnTo>
                <a:lnTo>
                  <a:pt x="54580" y="140612"/>
                </a:lnTo>
                <a:lnTo>
                  <a:pt x="58569" y="139371"/>
                </a:lnTo>
                <a:lnTo>
                  <a:pt x="62816" y="137749"/>
                </a:lnTo>
                <a:lnTo>
                  <a:pt x="66441" y="135875"/>
                </a:lnTo>
                <a:lnTo>
                  <a:pt x="69652" y="133832"/>
                </a:lnTo>
                <a:lnTo>
                  <a:pt x="72586" y="131678"/>
                </a:lnTo>
                <a:lnTo>
                  <a:pt x="75336" y="128654"/>
                </a:lnTo>
                <a:lnTo>
                  <a:pt x="77963" y="125053"/>
                </a:lnTo>
                <a:lnTo>
                  <a:pt x="80508" y="121065"/>
                </a:lnTo>
                <a:lnTo>
                  <a:pt x="82998" y="116820"/>
                </a:lnTo>
                <a:lnTo>
                  <a:pt x="85452" y="112404"/>
                </a:lnTo>
                <a:lnTo>
                  <a:pt x="90296" y="103266"/>
                </a:lnTo>
                <a:lnTo>
                  <a:pt x="95094" y="93917"/>
                </a:lnTo>
                <a:lnTo>
                  <a:pt x="96691" y="89203"/>
                </a:lnTo>
                <a:lnTo>
                  <a:pt x="97756" y="84473"/>
                </a:lnTo>
                <a:lnTo>
                  <a:pt x="98466" y="79734"/>
                </a:lnTo>
                <a:lnTo>
                  <a:pt x="98939" y="74988"/>
                </a:lnTo>
                <a:lnTo>
                  <a:pt x="99255" y="70238"/>
                </a:lnTo>
                <a:lnTo>
                  <a:pt x="99465" y="65484"/>
                </a:lnTo>
                <a:lnTo>
                  <a:pt x="99699" y="55973"/>
                </a:lnTo>
                <a:lnTo>
                  <a:pt x="99875" y="32599"/>
                </a:lnTo>
                <a:lnTo>
                  <a:pt x="99084" y="30873"/>
                </a:lnTo>
                <a:lnTo>
                  <a:pt x="97764" y="29723"/>
                </a:lnTo>
                <a:lnTo>
                  <a:pt x="93036" y="27557"/>
                </a:lnTo>
                <a:lnTo>
                  <a:pt x="89037" y="31252"/>
                </a:lnTo>
                <a:lnTo>
                  <a:pt x="87890" y="33148"/>
                </a:lnTo>
                <a:lnTo>
                  <a:pt x="86617" y="37370"/>
                </a:lnTo>
                <a:lnTo>
                  <a:pt x="86277" y="40400"/>
                </a:lnTo>
                <a:lnTo>
                  <a:pt x="86051" y="44006"/>
                </a:lnTo>
                <a:lnTo>
                  <a:pt x="85900" y="47997"/>
                </a:lnTo>
                <a:lnTo>
                  <a:pt x="86593" y="52244"/>
                </a:lnTo>
                <a:lnTo>
                  <a:pt x="87849" y="56661"/>
                </a:lnTo>
                <a:lnTo>
                  <a:pt x="89480" y="61193"/>
                </a:lnTo>
                <a:lnTo>
                  <a:pt x="90567" y="65800"/>
                </a:lnTo>
                <a:lnTo>
                  <a:pt x="91292" y="70459"/>
                </a:lnTo>
                <a:lnTo>
                  <a:pt x="91775" y="75151"/>
                </a:lnTo>
                <a:lnTo>
                  <a:pt x="92891" y="80658"/>
                </a:lnTo>
                <a:lnTo>
                  <a:pt x="94429" y="86709"/>
                </a:lnTo>
                <a:lnTo>
                  <a:pt x="96248" y="93123"/>
                </a:lnTo>
                <a:lnTo>
                  <a:pt x="97460" y="98985"/>
                </a:lnTo>
                <a:lnTo>
                  <a:pt x="98269" y="104480"/>
                </a:lnTo>
                <a:lnTo>
                  <a:pt x="98808" y="109730"/>
                </a:lnTo>
                <a:lnTo>
                  <a:pt x="99961" y="114023"/>
                </a:lnTo>
                <a:lnTo>
                  <a:pt x="101523" y="117678"/>
                </a:lnTo>
                <a:lnTo>
                  <a:pt x="103359" y="120908"/>
                </a:lnTo>
                <a:lnTo>
                  <a:pt x="107515" y="128727"/>
                </a:lnTo>
                <a:lnTo>
                  <a:pt x="109734" y="133033"/>
                </a:lnTo>
                <a:lnTo>
                  <a:pt x="111214" y="136698"/>
                </a:lnTo>
                <a:lnTo>
                  <a:pt x="112200" y="139933"/>
                </a:lnTo>
                <a:lnTo>
                  <a:pt x="112858" y="142883"/>
                </a:lnTo>
                <a:lnTo>
                  <a:pt x="114090" y="145644"/>
                </a:lnTo>
                <a:lnTo>
                  <a:pt x="115705" y="148277"/>
                </a:lnTo>
                <a:lnTo>
                  <a:pt x="117576" y="150826"/>
                </a:lnTo>
                <a:lnTo>
                  <a:pt x="119616" y="152525"/>
                </a:lnTo>
                <a:lnTo>
                  <a:pt x="121771" y="153658"/>
                </a:lnTo>
                <a:lnTo>
                  <a:pt x="128461" y="1559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5"/>
          <p:cNvSpPr/>
          <p:nvPr/>
        </p:nvSpPr>
        <p:spPr>
          <a:xfrm>
            <a:off x="1085850" y="4021995"/>
            <a:ext cx="92870" cy="149456"/>
          </a:xfrm>
          <a:custGeom>
            <a:avLst/>
            <a:gdLst/>
            <a:ahLst/>
            <a:cxnLst/>
            <a:rect l="0" t="0" r="0" b="0"/>
            <a:pathLst>
              <a:path w="92870" h="149456">
                <a:moveTo>
                  <a:pt x="7144" y="42371"/>
                </a:moveTo>
                <a:lnTo>
                  <a:pt x="7144" y="49951"/>
                </a:lnTo>
                <a:lnTo>
                  <a:pt x="6350" y="52976"/>
                </a:lnTo>
                <a:lnTo>
                  <a:pt x="5027" y="55787"/>
                </a:lnTo>
                <a:lnTo>
                  <a:pt x="3351" y="58454"/>
                </a:lnTo>
                <a:lnTo>
                  <a:pt x="2234" y="61025"/>
                </a:lnTo>
                <a:lnTo>
                  <a:pt x="1490" y="63533"/>
                </a:lnTo>
                <a:lnTo>
                  <a:pt x="993" y="65997"/>
                </a:lnTo>
                <a:lnTo>
                  <a:pt x="662" y="70020"/>
                </a:lnTo>
                <a:lnTo>
                  <a:pt x="441" y="75082"/>
                </a:lnTo>
                <a:lnTo>
                  <a:pt x="131" y="91459"/>
                </a:lnTo>
                <a:lnTo>
                  <a:pt x="0" y="140868"/>
                </a:lnTo>
                <a:lnTo>
                  <a:pt x="0" y="132253"/>
                </a:lnTo>
                <a:lnTo>
                  <a:pt x="794" y="129261"/>
                </a:lnTo>
                <a:lnTo>
                  <a:pt x="2117" y="125681"/>
                </a:lnTo>
                <a:lnTo>
                  <a:pt x="3792" y="121707"/>
                </a:lnTo>
                <a:lnTo>
                  <a:pt x="5703" y="117472"/>
                </a:lnTo>
                <a:lnTo>
                  <a:pt x="9943" y="108535"/>
                </a:lnTo>
                <a:lnTo>
                  <a:pt x="11391" y="103931"/>
                </a:lnTo>
                <a:lnTo>
                  <a:pt x="12357" y="99275"/>
                </a:lnTo>
                <a:lnTo>
                  <a:pt x="13000" y="94585"/>
                </a:lnTo>
                <a:lnTo>
                  <a:pt x="14223" y="89078"/>
                </a:lnTo>
                <a:lnTo>
                  <a:pt x="15832" y="83028"/>
                </a:lnTo>
                <a:lnTo>
                  <a:pt x="17698" y="76615"/>
                </a:lnTo>
                <a:lnTo>
                  <a:pt x="18943" y="70752"/>
                </a:lnTo>
                <a:lnTo>
                  <a:pt x="19772" y="65258"/>
                </a:lnTo>
                <a:lnTo>
                  <a:pt x="20325" y="60009"/>
                </a:lnTo>
                <a:lnTo>
                  <a:pt x="21488" y="54129"/>
                </a:lnTo>
                <a:lnTo>
                  <a:pt x="23056" y="47830"/>
                </a:lnTo>
                <a:lnTo>
                  <a:pt x="24896" y="41251"/>
                </a:lnTo>
                <a:lnTo>
                  <a:pt x="26916" y="35279"/>
                </a:lnTo>
                <a:lnTo>
                  <a:pt x="29056" y="29710"/>
                </a:lnTo>
                <a:lnTo>
                  <a:pt x="31277" y="24412"/>
                </a:lnTo>
                <a:lnTo>
                  <a:pt x="33552" y="20087"/>
                </a:lnTo>
                <a:lnTo>
                  <a:pt x="35861" y="16410"/>
                </a:lnTo>
                <a:lnTo>
                  <a:pt x="38195" y="13165"/>
                </a:lnTo>
                <a:lnTo>
                  <a:pt x="41338" y="10209"/>
                </a:lnTo>
                <a:lnTo>
                  <a:pt x="45021" y="7445"/>
                </a:lnTo>
                <a:lnTo>
                  <a:pt x="54754" y="1099"/>
                </a:lnTo>
                <a:lnTo>
                  <a:pt x="56347" y="579"/>
                </a:lnTo>
                <a:lnTo>
                  <a:pt x="58202" y="231"/>
                </a:lnTo>
                <a:lnTo>
                  <a:pt x="60233" y="0"/>
                </a:lnTo>
                <a:lnTo>
                  <a:pt x="62380" y="639"/>
                </a:lnTo>
                <a:lnTo>
                  <a:pt x="64605" y="1858"/>
                </a:lnTo>
                <a:lnTo>
                  <a:pt x="70088" y="5725"/>
                </a:lnTo>
                <a:lnTo>
                  <a:pt x="71331" y="7628"/>
                </a:lnTo>
                <a:lnTo>
                  <a:pt x="72954" y="10484"/>
                </a:lnTo>
                <a:lnTo>
                  <a:pt x="74830" y="13974"/>
                </a:lnTo>
                <a:lnTo>
                  <a:pt x="76081" y="17887"/>
                </a:lnTo>
                <a:lnTo>
                  <a:pt x="76914" y="22082"/>
                </a:lnTo>
                <a:lnTo>
                  <a:pt x="77470" y="26466"/>
                </a:lnTo>
                <a:lnTo>
                  <a:pt x="78634" y="30974"/>
                </a:lnTo>
                <a:lnTo>
                  <a:pt x="80204" y="35566"/>
                </a:lnTo>
                <a:lnTo>
                  <a:pt x="82044" y="40214"/>
                </a:lnTo>
                <a:lnTo>
                  <a:pt x="83271" y="45693"/>
                </a:lnTo>
                <a:lnTo>
                  <a:pt x="84089" y="51724"/>
                </a:lnTo>
                <a:lnTo>
                  <a:pt x="84634" y="58125"/>
                </a:lnTo>
                <a:lnTo>
                  <a:pt x="84998" y="63979"/>
                </a:lnTo>
                <a:lnTo>
                  <a:pt x="85402" y="74713"/>
                </a:lnTo>
                <a:lnTo>
                  <a:pt x="85629" y="93465"/>
                </a:lnTo>
                <a:lnTo>
                  <a:pt x="86455" y="99437"/>
                </a:lnTo>
                <a:lnTo>
                  <a:pt x="87799" y="105005"/>
                </a:lnTo>
                <a:lnTo>
                  <a:pt x="89489" y="110303"/>
                </a:lnTo>
                <a:lnTo>
                  <a:pt x="90616" y="114628"/>
                </a:lnTo>
                <a:lnTo>
                  <a:pt x="91367" y="118305"/>
                </a:lnTo>
                <a:lnTo>
                  <a:pt x="91867" y="121549"/>
                </a:lnTo>
                <a:lnTo>
                  <a:pt x="92201" y="125299"/>
                </a:lnTo>
                <a:lnTo>
                  <a:pt x="92424" y="129385"/>
                </a:lnTo>
                <a:lnTo>
                  <a:pt x="92737" y="140600"/>
                </a:lnTo>
                <a:lnTo>
                  <a:pt x="92869" y="1494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6"/>
          <p:cNvSpPr/>
          <p:nvPr/>
        </p:nvSpPr>
        <p:spPr>
          <a:xfrm>
            <a:off x="1293019" y="3843059"/>
            <a:ext cx="35720" cy="328392"/>
          </a:xfrm>
          <a:custGeom>
            <a:avLst/>
            <a:gdLst/>
            <a:ahLst/>
            <a:cxnLst/>
            <a:rect l="0" t="0" r="0" b="0"/>
            <a:pathLst>
              <a:path w="35720" h="328392">
                <a:moveTo>
                  <a:pt x="0" y="0"/>
                </a:moveTo>
                <a:lnTo>
                  <a:pt x="0" y="7580"/>
                </a:lnTo>
                <a:lnTo>
                  <a:pt x="794" y="12192"/>
                </a:lnTo>
                <a:lnTo>
                  <a:pt x="2116" y="17646"/>
                </a:lnTo>
                <a:lnTo>
                  <a:pt x="3792" y="23662"/>
                </a:lnTo>
                <a:lnTo>
                  <a:pt x="4909" y="28466"/>
                </a:lnTo>
                <a:lnTo>
                  <a:pt x="5654" y="32462"/>
                </a:lnTo>
                <a:lnTo>
                  <a:pt x="6482" y="41397"/>
                </a:lnTo>
                <a:lnTo>
                  <a:pt x="6849" y="55944"/>
                </a:lnTo>
                <a:lnTo>
                  <a:pt x="7056" y="85762"/>
                </a:lnTo>
                <a:lnTo>
                  <a:pt x="7879" y="96042"/>
                </a:lnTo>
                <a:lnTo>
                  <a:pt x="9221" y="106068"/>
                </a:lnTo>
                <a:lnTo>
                  <a:pt x="12830" y="126463"/>
                </a:lnTo>
                <a:lnTo>
                  <a:pt x="17079" y="148747"/>
                </a:lnTo>
                <a:lnTo>
                  <a:pt x="18530" y="160243"/>
                </a:lnTo>
                <a:lnTo>
                  <a:pt x="19497" y="171872"/>
                </a:lnTo>
                <a:lnTo>
                  <a:pt x="20141" y="183591"/>
                </a:lnTo>
                <a:lnTo>
                  <a:pt x="21365" y="194576"/>
                </a:lnTo>
                <a:lnTo>
                  <a:pt x="22975" y="205073"/>
                </a:lnTo>
                <a:lnTo>
                  <a:pt x="24841" y="215244"/>
                </a:lnTo>
                <a:lnTo>
                  <a:pt x="26086" y="225197"/>
                </a:lnTo>
                <a:lnTo>
                  <a:pt x="26916" y="235005"/>
                </a:lnTo>
                <a:lnTo>
                  <a:pt x="27469" y="244717"/>
                </a:lnTo>
                <a:lnTo>
                  <a:pt x="28631" y="253571"/>
                </a:lnTo>
                <a:lnTo>
                  <a:pt x="30200" y="261853"/>
                </a:lnTo>
                <a:lnTo>
                  <a:pt x="32039" y="269755"/>
                </a:lnTo>
                <a:lnTo>
                  <a:pt x="33266" y="277402"/>
                </a:lnTo>
                <a:lnTo>
                  <a:pt x="34083" y="284879"/>
                </a:lnTo>
                <a:lnTo>
                  <a:pt x="34628" y="292244"/>
                </a:lnTo>
                <a:lnTo>
                  <a:pt x="34992" y="298741"/>
                </a:lnTo>
                <a:lnTo>
                  <a:pt x="35395" y="310189"/>
                </a:lnTo>
                <a:lnTo>
                  <a:pt x="35719" y="32839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7"/>
          <p:cNvSpPr/>
          <p:nvPr/>
        </p:nvSpPr>
        <p:spPr>
          <a:xfrm>
            <a:off x="1321631" y="3850333"/>
            <a:ext cx="450017" cy="371091"/>
          </a:xfrm>
          <a:custGeom>
            <a:avLst/>
            <a:gdLst/>
            <a:ahLst/>
            <a:cxnLst/>
            <a:rect l="0" t="0" r="0" b="0"/>
            <a:pathLst>
              <a:path w="450017" h="371091">
                <a:moveTo>
                  <a:pt x="164269" y="7004"/>
                </a:moveTo>
                <a:lnTo>
                  <a:pt x="164269" y="29931"/>
                </a:lnTo>
                <a:lnTo>
                  <a:pt x="162152" y="39404"/>
                </a:lnTo>
                <a:lnTo>
                  <a:pt x="160476" y="45261"/>
                </a:lnTo>
                <a:lnTo>
                  <a:pt x="154381" y="56000"/>
                </a:lnTo>
                <a:lnTo>
                  <a:pt x="147174" y="66854"/>
                </a:lnTo>
                <a:lnTo>
                  <a:pt x="144141" y="73080"/>
                </a:lnTo>
                <a:lnTo>
                  <a:pt x="141326" y="79610"/>
                </a:lnTo>
                <a:lnTo>
                  <a:pt x="137861" y="86344"/>
                </a:lnTo>
                <a:lnTo>
                  <a:pt x="133963" y="93212"/>
                </a:lnTo>
                <a:lnTo>
                  <a:pt x="129778" y="100171"/>
                </a:lnTo>
                <a:lnTo>
                  <a:pt x="125400" y="106396"/>
                </a:lnTo>
                <a:lnTo>
                  <a:pt x="111654" y="123531"/>
                </a:lnTo>
                <a:lnTo>
                  <a:pt x="106967" y="129902"/>
                </a:lnTo>
                <a:lnTo>
                  <a:pt x="102255" y="136529"/>
                </a:lnTo>
                <a:lnTo>
                  <a:pt x="90670" y="146007"/>
                </a:lnTo>
                <a:lnTo>
                  <a:pt x="84247" y="149645"/>
                </a:lnTo>
                <a:lnTo>
                  <a:pt x="74993" y="157918"/>
                </a:lnTo>
                <a:lnTo>
                  <a:pt x="67441" y="166090"/>
                </a:lnTo>
                <a:lnTo>
                  <a:pt x="54264" y="175150"/>
                </a:lnTo>
                <a:lnTo>
                  <a:pt x="44999" y="180358"/>
                </a:lnTo>
                <a:lnTo>
                  <a:pt x="35589" y="183202"/>
                </a:lnTo>
                <a:lnTo>
                  <a:pt x="23483" y="184803"/>
                </a:lnTo>
                <a:lnTo>
                  <a:pt x="9763" y="185388"/>
                </a:lnTo>
                <a:lnTo>
                  <a:pt x="392" y="185474"/>
                </a:lnTo>
                <a:lnTo>
                  <a:pt x="0" y="191623"/>
                </a:lnTo>
                <a:lnTo>
                  <a:pt x="4880" y="198119"/>
                </a:lnTo>
                <a:lnTo>
                  <a:pt x="7240" y="204735"/>
                </a:lnTo>
                <a:lnTo>
                  <a:pt x="10606" y="209372"/>
                </a:lnTo>
                <a:lnTo>
                  <a:pt x="16864" y="214077"/>
                </a:lnTo>
                <a:lnTo>
                  <a:pt x="20755" y="216442"/>
                </a:lnTo>
                <a:lnTo>
                  <a:pt x="27195" y="223300"/>
                </a:lnTo>
                <a:lnTo>
                  <a:pt x="33497" y="231636"/>
                </a:lnTo>
                <a:lnTo>
                  <a:pt x="41590" y="240629"/>
                </a:lnTo>
                <a:lnTo>
                  <a:pt x="50478" y="249914"/>
                </a:lnTo>
                <a:lnTo>
                  <a:pt x="83336" y="283054"/>
                </a:lnTo>
                <a:lnTo>
                  <a:pt x="90728" y="292566"/>
                </a:lnTo>
                <a:lnTo>
                  <a:pt x="93810" y="297324"/>
                </a:lnTo>
                <a:lnTo>
                  <a:pt x="101468" y="304725"/>
                </a:lnTo>
                <a:lnTo>
                  <a:pt x="114705" y="315467"/>
                </a:lnTo>
                <a:lnTo>
                  <a:pt x="128681" y="326582"/>
                </a:lnTo>
                <a:lnTo>
                  <a:pt x="138133" y="332271"/>
                </a:lnTo>
                <a:lnTo>
                  <a:pt x="147626" y="337444"/>
                </a:lnTo>
                <a:lnTo>
                  <a:pt x="157137" y="340272"/>
                </a:lnTo>
                <a:lnTo>
                  <a:pt x="169299" y="341863"/>
                </a:lnTo>
                <a:lnTo>
                  <a:pt x="172385" y="342087"/>
                </a:lnTo>
                <a:lnTo>
                  <a:pt x="180047" y="340220"/>
                </a:lnTo>
                <a:lnTo>
                  <a:pt x="187950" y="336746"/>
                </a:lnTo>
                <a:lnTo>
                  <a:pt x="201608" y="328053"/>
                </a:lnTo>
                <a:lnTo>
                  <a:pt x="205830" y="325741"/>
                </a:lnTo>
                <a:lnTo>
                  <a:pt x="212639" y="318942"/>
                </a:lnTo>
                <a:lnTo>
                  <a:pt x="220934" y="308310"/>
                </a:lnTo>
                <a:lnTo>
                  <a:pt x="223477" y="305440"/>
                </a:lnTo>
                <a:lnTo>
                  <a:pt x="228419" y="295905"/>
                </a:lnTo>
                <a:lnTo>
                  <a:pt x="232468" y="284529"/>
                </a:lnTo>
                <a:lnTo>
                  <a:pt x="234267" y="274184"/>
                </a:lnTo>
                <a:lnTo>
                  <a:pt x="237183" y="264299"/>
                </a:lnTo>
                <a:lnTo>
                  <a:pt x="240331" y="254617"/>
                </a:lnTo>
                <a:lnTo>
                  <a:pt x="241731" y="245027"/>
                </a:lnTo>
                <a:lnTo>
                  <a:pt x="242353" y="235476"/>
                </a:lnTo>
                <a:lnTo>
                  <a:pt x="242518" y="230708"/>
                </a:lnTo>
                <a:lnTo>
                  <a:pt x="241835" y="226736"/>
                </a:lnTo>
                <a:lnTo>
                  <a:pt x="237875" y="217356"/>
                </a:lnTo>
                <a:lnTo>
                  <a:pt x="236670" y="212073"/>
                </a:lnTo>
                <a:lnTo>
                  <a:pt x="234018" y="207081"/>
                </a:lnTo>
                <a:lnTo>
                  <a:pt x="232200" y="204638"/>
                </a:lnTo>
                <a:lnTo>
                  <a:pt x="230194" y="203011"/>
                </a:lnTo>
                <a:lnTo>
                  <a:pt x="228062" y="201925"/>
                </a:lnTo>
                <a:lnTo>
                  <a:pt x="223578" y="200720"/>
                </a:lnTo>
                <a:lnTo>
                  <a:pt x="218939" y="200184"/>
                </a:lnTo>
                <a:lnTo>
                  <a:pt x="216591" y="200834"/>
                </a:lnTo>
                <a:lnTo>
                  <a:pt x="211865" y="203672"/>
                </a:lnTo>
                <a:lnTo>
                  <a:pt x="199984" y="214236"/>
                </a:lnTo>
                <a:lnTo>
                  <a:pt x="197604" y="216547"/>
                </a:lnTo>
                <a:lnTo>
                  <a:pt x="190462" y="227381"/>
                </a:lnTo>
                <a:lnTo>
                  <a:pt x="185700" y="236094"/>
                </a:lnTo>
                <a:lnTo>
                  <a:pt x="183319" y="240639"/>
                </a:lnTo>
                <a:lnTo>
                  <a:pt x="180673" y="249919"/>
                </a:lnTo>
                <a:lnTo>
                  <a:pt x="179497" y="260125"/>
                </a:lnTo>
                <a:lnTo>
                  <a:pt x="179183" y="266177"/>
                </a:lnTo>
                <a:lnTo>
                  <a:pt x="178974" y="272592"/>
                </a:lnTo>
                <a:lnTo>
                  <a:pt x="180859" y="283951"/>
                </a:lnTo>
                <a:lnTo>
                  <a:pt x="183548" y="294287"/>
                </a:lnTo>
                <a:lnTo>
                  <a:pt x="184744" y="304168"/>
                </a:lnTo>
                <a:lnTo>
                  <a:pt x="187392" y="313849"/>
                </a:lnTo>
                <a:lnTo>
                  <a:pt x="189209" y="318651"/>
                </a:lnTo>
                <a:lnTo>
                  <a:pt x="192008" y="322646"/>
                </a:lnTo>
                <a:lnTo>
                  <a:pt x="203532" y="332852"/>
                </a:lnTo>
                <a:lnTo>
                  <a:pt x="212411" y="341139"/>
                </a:lnTo>
                <a:lnTo>
                  <a:pt x="226335" y="350934"/>
                </a:lnTo>
                <a:lnTo>
                  <a:pt x="237891" y="354199"/>
                </a:lnTo>
                <a:lnTo>
                  <a:pt x="250171" y="355651"/>
                </a:lnTo>
                <a:lnTo>
                  <a:pt x="260921" y="356296"/>
                </a:lnTo>
                <a:lnTo>
                  <a:pt x="273106" y="356583"/>
                </a:lnTo>
                <a:lnTo>
                  <a:pt x="279690" y="356659"/>
                </a:lnTo>
                <a:lnTo>
                  <a:pt x="293355" y="352513"/>
                </a:lnTo>
                <a:lnTo>
                  <a:pt x="317737" y="340715"/>
                </a:lnTo>
                <a:lnTo>
                  <a:pt x="330108" y="331414"/>
                </a:lnTo>
                <a:lnTo>
                  <a:pt x="342750" y="320141"/>
                </a:lnTo>
                <a:lnTo>
                  <a:pt x="353661" y="309843"/>
                </a:lnTo>
                <a:lnTo>
                  <a:pt x="359586" y="303289"/>
                </a:lnTo>
                <a:lnTo>
                  <a:pt x="365918" y="295747"/>
                </a:lnTo>
                <a:lnTo>
                  <a:pt x="372520" y="287546"/>
                </a:lnTo>
                <a:lnTo>
                  <a:pt x="377716" y="279699"/>
                </a:lnTo>
                <a:lnTo>
                  <a:pt x="381973" y="272088"/>
                </a:lnTo>
                <a:lnTo>
                  <a:pt x="412117" y="211291"/>
                </a:lnTo>
                <a:lnTo>
                  <a:pt x="416020" y="201893"/>
                </a:lnTo>
                <a:lnTo>
                  <a:pt x="419415" y="192455"/>
                </a:lnTo>
                <a:lnTo>
                  <a:pt x="422473" y="182990"/>
                </a:lnTo>
                <a:lnTo>
                  <a:pt x="425305" y="173507"/>
                </a:lnTo>
                <a:lnTo>
                  <a:pt x="430568" y="154510"/>
                </a:lnTo>
                <a:lnTo>
                  <a:pt x="440415" y="117255"/>
                </a:lnTo>
                <a:lnTo>
                  <a:pt x="445221" y="101217"/>
                </a:lnTo>
                <a:lnTo>
                  <a:pt x="446821" y="93609"/>
                </a:lnTo>
                <a:lnTo>
                  <a:pt x="447887" y="86158"/>
                </a:lnTo>
                <a:lnTo>
                  <a:pt x="448597" y="78810"/>
                </a:lnTo>
                <a:lnTo>
                  <a:pt x="449071" y="71532"/>
                </a:lnTo>
                <a:lnTo>
                  <a:pt x="449387" y="64301"/>
                </a:lnTo>
                <a:lnTo>
                  <a:pt x="449832" y="44868"/>
                </a:lnTo>
                <a:lnTo>
                  <a:pt x="450016" y="5079"/>
                </a:lnTo>
                <a:lnTo>
                  <a:pt x="449223" y="3341"/>
                </a:lnTo>
                <a:lnTo>
                  <a:pt x="447901" y="2182"/>
                </a:lnTo>
                <a:lnTo>
                  <a:pt x="443169" y="0"/>
                </a:lnTo>
                <a:lnTo>
                  <a:pt x="435377" y="7484"/>
                </a:lnTo>
                <a:lnTo>
                  <a:pt x="433114" y="11290"/>
                </a:lnTo>
                <a:lnTo>
                  <a:pt x="430599" y="19749"/>
                </a:lnTo>
                <a:lnTo>
                  <a:pt x="427365" y="28797"/>
                </a:lnTo>
                <a:lnTo>
                  <a:pt x="423282" y="39693"/>
                </a:lnTo>
                <a:lnTo>
                  <a:pt x="421082" y="47040"/>
                </a:lnTo>
                <a:lnTo>
                  <a:pt x="418821" y="55112"/>
                </a:lnTo>
                <a:lnTo>
                  <a:pt x="417314" y="62872"/>
                </a:lnTo>
                <a:lnTo>
                  <a:pt x="416310" y="70425"/>
                </a:lnTo>
                <a:lnTo>
                  <a:pt x="415640" y="77840"/>
                </a:lnTo>
                <a:lnTo>
                  <a:pt x="414399" y="85957"/>
                </a:lnTo>
                <a:lnTo>
                  <a:pt x="412779" y="94541"/>
                </a:lnTo>
                <a:lnTo>
                  <a:pt x="410905" y="103436"/>
                </a:lnTo>
                <a:lnTo>
                  <a:pt x="409655" y="112539"/>
                </a:lnTo>
                <a:lnTo>
                  <a:pt x="408822" y="121780"/>
                </a:lnTo>
                <a:lnTo>
                  <a:pt x="408267" y="131115"/>
                </a:lnTo>
                <a:lnTo>
                  <a:pt x="407103" y="140510"/>
                </a:lnTo>
                <a:lnTo>
                  <a:pt x="405534" y="149947"/>
                </a:lnTo>
                <a:lnTo>
                  <a:pt x="403693" y="159411"/>
                </a:lnTo>
                <a:lnTo>
                  <a:pt x="402466" y="168893"/>
                </a:lnTo>
                <a:lnTo>
                  <a:pt x="401649" y="178387"/>
                </a:lnTo>
                <a:lnTo>
                  <a:pt x="401103" y="187889"/>
                </a:lnTo>
                <a:lnTo>
                  <a:pt x="399946" y="197397"/>
                </a:lnTo>
                <a:lnTo>
                  <a:pt x="398380" y="206908"/>
                </a:lnTo>
                <a:lnTo>
                  <a:pt x="396543" y="216422"/>
                </a:lnTo>
                <a:lnTo>
                  <a:pt x="395319" y="225938"/>
                </a:lnTo>
                <a:lnTo>
                  <a:pt x="394502" y="235454"/>
                </a:lnTo>
                <a:lnTo>
                  <a:pt x="393957" y="244971"/>
                </a:lnTo>
                <a:lnTo>
                  <a:pt x="393353" y="264007"/>
                </a:lnTo>
                <a:lnTo>
                  <a:pt x="393191" y="273525"/>
                </a:lnTo>
                <a:lnTo>
                  <a:pt x="393878" y="282250"/>
                </a:lnTo>
                <a:lnTo>
                  <a:pt x="395129" y="290447"/>
                </a:lnTo>
                <a:lnTo>
                  <a:pt x="396757" y="298290"/>
                </a:lnTo>
                <a:lnTo>
                  <a:pt x="397842" y="305899"/>
                </a:lnTo>
                <a:lnTo>
                  <a:pt x="398566" y="313352"/>
                </a:lnTo>
                <a:lnTo>
                  <a:pt x="399048" y="320699"/>
                </a:lnTo>
                <a:lnTo>
                  <a:pt x="399370" y="327978"/>
                </a:lnTo>
                <a:lnTo>
                  <a:pt x="399727" y="342410"/>
                </a:lnTo>
                <a:lnTo>
                  <a:pt x="402002" y="352526"/>
                </a:lnTo>
                <a:lnTo>
                  <a:pt x="404866" y="359666"/>
                </a:lnTo>
                <a:lnTo>
                  <a:pt x="407156" y="371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8"/>
          <p:cNvSpPr/>
          <p:nvPr/>
        </p:nvSpPr>
        <p:spPr>
          <a:xfrm>
            <a:off x="1657644" y="3978699"/>
            <a:ext cx="221163" cy="21418"/>
          </a:xfrm>
          <a:custGeom>
            <a:avLst/>
            <a:gdLst/>
            <a:ahLst/>
            <a:cxnLst/>
            <a:rect l="0" t="0" r="0" b="0"/>
            <a:pathLst>
              <a:path w="221163" h="21418">
                <a:moveTo>
                  <a:pt x="6850" y="0"/>
                </a:moveTo>
                <a:lnTo>
                  <a:pt x="0" y="0"/>
                </a:lnTo>
                <a:lnTo>
                  <a:pt x="51259" y="0"/>
                </a:lnTo>
                <a:lnTo>
                  <a:pt x="57887" y="793"/>
                </a:lnTo>
                <a:lnTo>
                  <a:pt x="64687" y="2115"/>
                </a:lnTo>
                <a:lnTo>
                  <a:pt x="71602" y="3789"/>
                </a:lnTo>
                <a:lnTo>
                  <a:pt x="78593" y="4906"/>
                </a:lnTo>
                <a:lnTo>
                  <a:pt x="85635" y="5650"/>
                </a:lnTo>
                <a:lnTo>
                  <a:pt x="92711" y="6147"/>
                </a:lnTo>
                <a:lnTo>
                  <a:pt x="99809" y="7270"/>
                </a:lnTo>
                <a:lnTo>
                  <a:pt x="106923" y="8813"/>
                </a:lnTo>
                <a:lnTo>
                  <a:pt x="114046" y="10635"/>
                </a:lnTo>
                <a:lnTo>
                  <a:pt x="121176" y="12642"/>
                </a:lnTo>
                <a:lnTo>
                  <a:pt x="135449" y="16988"/>
                </a:lnTo>
                <a:lnTo>
                  <a:pt x="142589" y="18464"/>
                </a:lnTo>
                <a:lnTo>
                  <a:pt x="149730" y="19448"/>
                </a:lnTo>
                <a:lnTo>
                  <a:pt x="156872" y="20104"/>
                </a:lnTo>
                <a:lnTo>
                  <a:pt x="164015" y="20542"/>
                </a:lnTo>
                <a:lnTo>
                  <a:pt x="178301" y="21028"/>
                </a:lnTo>
                <a:lnTo>
                  <a:pt x="204131" y="21365"/>
                </a:lnTo>
                <a:lnTo>
                  <a:pt x="221162" y="214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9"/>
          <p:cNvSpPr/>
          <p:nvPr/>
        </p:nvSpPr>
        <p:spPr>
          <a:xfrm>
            <a:off x="750094" y="4449869"/>
            <a:ext cx="14288" cy="178474"/>
          </a:xfrm>
          <a:custGeom>
            <a:avLst/>
            <a:gdLst/>
            <a:ahLst/>
            <a:cxnLst/>
            <a:rect l="0" t="0" r="0" b="0"/>
            <a:pathLst>
              <a:path w="14288" h="178474">
                <a:moveTo>
                  <a:pt x="0" y="0"/>
                </a:moveTo>
                <a:lnTo>
                  <a:pt x="0" y="96584"/>
                </a:lnTo>
                <a:lnTo>
                  <a:pt x="794" y="102464"/>
                </a:lnTo>
                <a:lnTo>
                  <a:pt x="2116" y="108763"/>
                </a:lnTo>
                <a:lnTo>
                  <a:pt x="3792" y="115342"/>
                </a:lnTo>
                <a:lnTo>
                  <a:pt x="4909" y="121315"/>
                </a:lnTo>
                <a:lnTo>
                  <a:pt x="5654" y="126883"/>
                </a:lnTo>
                <a:lnTo>
                  <a:pt x="6151" y="132181"/>
                </a:lnTo>
                <a:lnTo>
                  <a:pt x="6482" y="137301"/>
                </a:lnTo>
                <a:lnTo>
                  <a:pt x="6702" y="142299"/>
                </a:lnTo>
                <a:lnTo>
                  <a:pt x="7013" y="154800"/>
                </a:lnTo>
                <a:lnTo>
                  <a:pt x="7136" y="173582"/>
                </a:lnTo>
                <a:lnTo>
                  <a:pt x="7932" y="175213"/>
                </a:lnTo>
                <a:lnTo>
                  <a:pt x="9257" y="176299"/>
                </a:lnTo>
                <a:lnTo>
                  <a:pt x="14287" y="17847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10"/>
          <p:cNvSpPr/>
          <p:nvPr/>
        </p:nvSpPr>
        <p:spPr>
          <a:xfrm>
            <a:off x="750094" y="4314229"/>
            <a:ext cx="1" cy="7140"/>
          </a:xfrm>
          <a:custGeom>
            <a:avLst/>
            <a:gdLst/>
            <a:ahLst/>
            <a:cxnLst/>
            <a:rect l="0" t="0" r="0" b="0"/>
            <a:pathLst>
              <a:path w="1" h="7140">
                <a:moveTo>
                  <a:pt x="0" y="7139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0094" y="4314229"/>
            <a:ext cx="2117" cy="1"/>
          </a:xfrm>
          <a:custGeom>
            <a:avLst/>
            <a:gdLst/>
            <a:ahLst/>
            <a:cxnLst/>
            <a:rect l="0" t="0" r="0" b="0"/>
            <a:pathLst>
              <a:path w="2117" h="1">
                <a:moveTo>
                  <a:pt x="0" y="0"/>
                </a:moveTo>
                <a:lnTo>
                  <a:pt x="2116" y="0"/>
                </a:lnTo>
                <a:close/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2"/>
          <p:cNvSpPr/>
          <p:nvPr/>
        </p:nvSpPr>
        <p:spPr>
          <a:xfrm>
            <a:off x="807244" y="4471414"/>
            <a:ext cx="92870" cy="171207"/>
          </a:xfrm>
          <a:custGeom>
            <a:avLst/>
            <a:gdLst/>
            <a:ahLst/>
            <a:cxnLst/>
            <a:rect l="0" t="0" r="0" b="0"/>
            <a:pathLst>
              <a:path w="92870" h="171207">
                <a:moveTo>
                  <a:pt x="0" y="42705"/>
                </a:moveTo>
                <a:lnTo>
                  <a:pt x="0" y="125954"/>
                </a:lnTo>
                <a:lnTo>
                  <a:pt x="794" y="129933"/>
                </a:lnTo>
                <a:lnTo>
                  <a:pt x="2116" y="133379"/>
                </a:lnTo>
                <a:lnTo>
                  <a:pt x="7118" y="142603"/>
                </a:lnTo>
                <a:lnTo>
                  <a:pt x="7141" y="128920"/>
                </a:lnTo>
                <a:lnTo>
                  <a:pt x="7936" y="124772"/>
                </a:lnTo>
                <a:lnTo>
                  <a:pt x="9259" y="120419"/>
                </a:lnTo>
                <a:lnTo>
                  <a:pt x="10935" y="115931"/>
                </a:lnTo>
                <a:lnTo>
                  <a:pt x="12053" y="111353"/>
                </a:lnTo>
                <a:lnTo>
                  <a:pt x="12797" y="106714"/>
                </a:lnTo>
                <a:lnTo>
                  <a:pt x="13294" y="102036"/>
                </a:lnTo>
                <a:lnTo>
                  <a:pt x="13625" y="97330"/>
                </a:lnTo>
                <a:lnTo>
                  <a:pt x="13846" y="92606"/>
                </a:lnTo>
                <a:lnTo>
                  <a:pt x="13993" y="87871"/>
                </a:lnTo>
                <a:lnTo>
                  <a:pt x="14885" y="82334"/>
                </a:lnTo>
                <a:lnTo>
                  <a:pt x="16273" y="76264"/>
                </a:lnTo>
                <a:lnTo>
                  <a:pt x="17992" y="69837"/>
                </a:lnTo>
                <a:lnTo>
                  <a:pt x="22019" y="56351"/>
                </a:lnTo>
                <a:lnTo>
                  <a:pt x="24205" y="49422"/>
                </a:lnTo>
                <a:lnTo>
                  <a:pt x="25661" y="43217"/>
                </a:lnTo>
                <a:lnTo>
                  <a:pt x="26632" y="37494"/>
                </a:lnTo>
                <a:lnTo>
                  <a:pt x="27280" y="32093"/>
                </a:lnTo>
                <a:lnTo>
                  <a:pt x="28505" y="27698"/>
                </a:lnTo>
                <a:lnTo>
                  <a:pt x="30116" y="23975"/>
                </a:lnTo>
                <a:lnTo>
                  <a:pt x="31983" y="20700"/>
                </a:lnTo>
                <a:lnTo>
                  <a:pt x="34816" y="17723"/>
                </a:lnTo>
                <a:lnTo>
                  <a:pt x="38292" y="14945"/>
                </a:lnTo>
                <a:lnTo>
                  <a:pt x="42196" y="12300"/>
                </a:lnTo>
                <a:lnTo>
                  <a:pt x="44800" y="9744"/>
                </a:lnTo>
                <a:lnTo>
                  <a:pt x="46535" y="7246"/>
                </a:lnTo>
                <a:lnTo>
                  <a:pt x="47692" y="4788"/>
                </a:lnTo>
                <a:lnTo>
                  <a:pt x="49257" y="3149"/>
                </a:lnTo>
                <a:lnTo>
                  <a:pt x="51094" y="2057"/>
                </a:lnTo>
                <a:lnTo>
                  <a:pt x="53113" y="1328"/>
                </a:lnTo>
                <a:lnTo>
                  <a:pt x="55252" y="843"/>
                </a:lnTo>
                <a:lnTo>
                  <a:pt x="57472" y="519"/>
                </a:lnTo>
                <a:lnTo>
                  <a:pt x="59746" y="303"/>
                </a:lnTo>
                <a:lnTo>
                  <a:pt x="62056" y="160"/>
                </a:lnTo>
                <a:lnTo>
                  <a:pt x="66738" y="0"/>
                </a:lnTo>
                <a:lnTo>
                  <a:pt x="69098" y="750"/>
                </a:lnTo>
                <a:lnTo>
                  <a:pt x="71466" y="2044"/>
                </a:lnTo>
                <a:lnTo>
                  <a:pt x="73837" y="3700"/>
                </a:lnTo>
                <a:lnTo>
                  <a:pt x="76212" y="5596"/>
                </a:lnTo>
                <a:lnTo>
                  <a:pt x="78589" y="7654"/>
                </a:lnTo>
                <a:lnTo>
                  <a:pt x="80968" y="9819"/>
                </a:lnTo>
                <a:lnTo>
                  <a:pt x="82554" y="12849"/>
                </a:lnTo>
                <a:lnTo>
                  <a:pt x="83611" y="16455"/>
                </a:lnTo>
                <a:lnTo>
                  <a:pt x="84315" y="20446"/>
                </a:lnTo>
                <a:lnTo>
                  <a:pt x="85579" y="24693"/>
                </a:lnTo>
                <a:lnTo>
                  <a:pt x="87215" y="29111"/>
                </a:lnTo>
                <a:lnTo>
                  <a:pt x="89099" y="33642"/>
                </a:lnTo>
                <a:lnTo>
                  <a:pt x="90356" y="39043"/>
                </a:lnTo>
                <a:lnTo>
                  <a:pt x="91194" y="45023"/>
                </a:lnTo>
                <a:lnTo>
                  <a:pt x="91752" y="51389"/>
                </a:lnTo>
                <a:lnTo>
                  <a:pt x="92124" y="58013"/>
                </a:lnTo>
                <a:lnTo>
                  <a:pt x="92538" y="71719"/>
                </a:lnTo>
                <a:lnTo>
                  <a:pt x="92839" y="110345"/>
                </a:lnTo>
                <a:lnTo>
                  <a:pt x="92869" y="1712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3"/>
          <p:cNvSpPr/>
          <p:nvPr/>
        </p:nvSpPr>
        <p:spPr>
          <a:xfrm>
            <a:off x="1088884" y="4328507"/>
            <a:ext cx="18398" cy="356948"/>
          </a:xfrm>
          <a:custGeom>
            <a:avLst/>
            <a:gdLst/>
            <a:ahLst/>
            <a:cxnLst/>
            <a:rect l="0" t="0" r="0" b="0"/>
            <a:pathLst>
              <a:path w="18398" h="356948">
                <a:moveTo>
                  <a:pt x="18397" y="0"/>
                </a:moveTo>
                <a:lnTo>
                  <a:pt x="18397" y="45102"/>
                </a:lnTo>
                <a:lnTo>
                  <a:pt x="17604" y="52278"/>
                </a:lnTo>
                <a:lnTo>
                  <a:pt x="16281" y="60235"/>
                </a:lnTo>
                <a:lnTo>
                  <a:pt x="14605" y="68713"/>
                </a:lnTo>
                <a:lnTo>
                  <a:pt x="13488" y="77537"/>
                </a:lnTo>
                <a:lnTo>
                  <a:pt x="12743" y="86593"/>
                </a:lnTo>
                <a:lnTo>
                  <a:pt x="12247" y="95803"/>
                </a:lnTo>
                <a:lnTo>
                  <a:pt x="11122" y="105909"/>
                </a:lnTo>
                <a:lnTo>
                  <a:pt x="9578" y="116612"/>
                </a:lnTo>
                <a:lnTo>
                  <a:pt x="7755" y="127714"/>
                </a:lnTo>
                <a:lnTo>
                  <a:pt x="6540" y="139081"/>
                </a:lnTo>
                <a:lnTo>
                  <a:pt x="5730" y="150626"/>
                </a:lnTo>
                <a:lnTo>
                  <a:pt x="5190" y="162288"/>
                </a:lnTo>
                <a:lnTo>
                  <a:pt x="4590" y="185822"/>
                </a:lnTo>
                <a:lnTo>
                  <a:pt x="4138" y="265123"/>
                </a:lnTo>
                <a:lnTo>
                  <a:pt x="3335" y="275107"/>
                </a:lnTo>
                <a:lnTo>
                  <a:pt x="2006" y="284936"/>
                </a:lnTo>
                <a:lnTo>
                  <a:pt x="326" y="294662"/>
                </a:lnTo>
                <a:lnTo>
                  <a:pt x="0" y="303525"/>
                </a:lnTo>
                <a:lnTo>
                  <a:pt x="576" y="311814"/>
                </a:lnTo>
                <a:lnTo>
                  <a:pt x="1754" y="319719"/>
                </a:lnTo>
                <a:lnTo>
                  <a:pt x="2539" y="327369"/>
                </a:lnTo>
                <a:lnTo>
                  <a:pt x="3063" y="334849"/>
                </a:lnTo>
                <a:lnTo>
                  <a:pt x="4110" y="35694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4"/>
          <p:cNvSpPr/>
          <p:nvPr/>
        </p:nvSpPr>
        <p:spPr>
          <a:xfrm>
            <a:off x="1000125" y="4286218"/>
            <a:ext cx="414204" cy="377820"/>
          </a:xfrm>
          <a:custGeom>
            <a:avLst/>
            <a:gdLst/>
            <a:ahLst/>
            <a:cxnLst/>
            <a:rect l="0" t="0" r="0" b="0"/>
            <a:pathLst>
              <a:path w="414204" h="377820">
                <a:moveTo>
                  <a:pt x="0" y="177929"/>
                </a:moveTo>
                <a:lnTo>
                  <a:pt x="0" y="184076"/>
                </a:lnTo>
                <a:lnTo>
                  <a:pt x="794" y="184406"/>
                </a:lnTo>
                <a:lnTo>
                  <a:pt x="3792" y="184774"/>
                </a:lnTo>
                <a:lnTo>
                  <a:pt x="4909" y="185664"/>
                </a:lnTo>
                <a:lnTo>
                  <a:pt x="5654" y="187052"/>
                </a:lnTo>
                <a:lnTo>
                  <a:pt x="6151" y="188771"/>
                </a:lnTo>
                <a:lnTo>
                  <a:pt x="8069" y="190709"/>
                </a:lnTo>
                <a:lnTo>
                  <a:pt x="14434" y="194978"/>
                </a:lnTo>
                <a:lnTo>
                  <a:pt x="22555" y="197404"/>
                </a:lnTo>
                <a:lnTo>
                  <a:pt x="31456" y="198483"/>
                </a:lnTo>
                <a:lnTo>
                  <a:pt x="40703" y="198962"/>
                </a:lnTo>
                <a:lnTo>
                  <a:pt x="52222" y="199175"/>
                </a:lnTo>
                <a:lnTo>
                  <a:pt x="58627" y="199232"/>
                </a:lnTo>
                <a:lnTo>
                  <a:pt x="65278" y="198477"/>
                </a:lnTo>
                <a:lnTo>
                  <a:pt x="72094" y="197180"/>
                </a:lnTo>
                <a:lnTo>
                  <a:pt x="79019" y="195522"/>
                </a:lnTo>
                <a:lnTo>
                  <a:pt x="86017" y="193624"/>
                </a:lnTo>
                <a:lnTo>
                  <a:pt x="100142" y="189400"/>
                </a:lnTo>
                <a:lnTo>
                  <a:pt x="107243" y="186369"/>
                </a:lnTo>
                <a:lnTo>
                  <a:pt x="114358" y="182762"/>
                </a:lnTo>
                <a:lnTo>
                  <a:pt x="121482" y="178771"/>
                </a:lnTo>
                <a:lnTo>
                  <a:pt x="128613" y="174524"/>
                </a:lnTo>
                <a:lnTo>
                  <a:pt x="142886" y="165575"/>
                </a:lnTo>
                <a:lnTo>
                  <a:pt x="150026" y="160175"/>
                </a:lnTo>
                <a:lnTo>
                  <a:pt x="157168" y="154194"/>
                </a:lnTo>
                <a:lnTo>
                  <a:pt x="164310" y="147828"/>
                </a:lnTo>
                <a:lnTo>
                  <a:pt x="170658" y="141204"/>
                </a:lnTo>
                <a:lnTo>
                  <a:pt x="176479" y="134408"/>
                </a:lnTo>
                <a:lnTo>
                  <a:pt x="181946" y="127498"/>
                </a:lnTo>
                <a:lnTo>
                  <a:pt x="187179" y="120512"/>
                </a:lnTo>
                <a:lnTo>
                  <a:pt x="197226" y="106404"/>
                </a:lnTo>
                <a:lnTo>
                  <a:pt x="201334" y="99310"/>
                </a:lnTo>
                <a:lnTo>
                  <a:pt x="204866" y="92201"/>
                </a:lnTo>
                <a:lnTo>
                  <a:pt x="208015" y="85083"/>
                </a:lnTo>
                <a:lnTo>
                  <a:pt x="210908" y="77957"/>
                </a:lnTo>
                <a:lnTo>
                  <a:pt x="216239" y="63694"/>
                </a:lnTo>
                <a:lnTo>
                  <a:pt x="218772" y="57352"/>
                </a:lnTo>
                <a:lnTo>
                  <a:pt x="223703" y="46075"/>
                </a:lnTo>
                <a:lnTo>
                  <a:pt x="226423" y="35775"/>
                </a:lnTo>
                <a:lnTo>
                  <a:pt x="227633" y="25909"/>
                </a:lnTo>
                <a:lnTo>
                  <a:pt x="228170" y="16236"/>
                </a:lnTo>
                <a:lnTo>
                  <a:pt x="228473" y="5662"/>
                </a:lnTo>
                <a:lnTo>
                  <a:pt x="227721" y="3593"/>
                </a:lnTo>
                <a:lnTo>
                  <a:pt x="226427" y="2213"/>
                </a:lnTo>
                <a:lnTo>
                  <a:pt x="222438" y="0"/>
                </a:lnTo>
                <a:lnTo>
                  <a:pt x="222111" y="612"/>
                </a:lnTo>
                <a:lnTo>
                  <a:pt x="220856" y="6056"/>
                </a:lnTo>
                <a:lnTo>
                  <a:pt x="217750" y="13229"/>
                </a:lnTo>
                <a:lnTo>
                  <a:pt x="213724" y="23821"/>
                </a:lnTo>
                <a:lnTo>
                  <a:pt x="211539" y="29977"/>
                </a:lnTo>
                <a:lnTo>
                  <a:pt x="209288" y="37254"/>
                </a:lnTo>
                <a:lnTo>
                  <a:pt x="204671" y="53800"/>
                </a:lnTo>
                <a:lnTo>
                  <a:pt x="203122" y="62655"/>
                </a:lnTo>
                <a:lnTo>
                  <a:pt x="202090" y="71730"/>
                </a:lnTo>
                <a:lnTo>
                  <a:pt x="201402" y="80954"/>
                </a:lnTo>
                <a:lnTo>
                  <a:pt x="200149" y="91069"/>
                </a:lnTo>
                <a:lnTo>
                  <a:pt x="198520" y="101779"/>
                </a:lnTo>
                <a:lnTo>
                  <a:pt x="196641" y="112884"/>
                </a:lnTo>
                <a:lnTo>
                  <a:pt x="195387" y="123461"/>
                </a:lnTo>
                <a:lnTo>
                  <a:pt x="194552" y="133685"/>
                </a:lnTo>
                <a:lnTo>
                  <a:pt x="193995" y="143674"/>
                </a:lnTo>
                <a:lnTo>
                  <a:pt x="193376" y="165348"/>
                </a:lnTo>
                <a:lnTo>
                  <a:pt x="192890" y="265882"/>
                </a:lnTo>
                <a:lnTo>
                  <a:pt x="192881" y="345591"/>
                </a:lnTo>
                <a:lnTo>
                  <a:pt x="192881" y="342737"/>
                </a:lnTo>
                <a:lnTo>
                  <a:pt x="200652" y="332324"/>
                </a:lnTo>
                <a:lnTo>
                  <a:pt x="205066" y="323491"/>
                </a:lnTo>
                <a:lnTo>
                  <a:pt x="207355" y="317804"/>
                </a:lnTo>
                <a:lnTo>
                  <a:pt x="209674" y="311633"/>
                </a:lnTo>
                <a:lnTo>
                  <a:pt x="211220" y="305139"/>
                </a:lnTo>
                <a:lnTo>
                  <a:pt x="212251" y="298430"/>
                </a:lnTo>
                <a:lnTo>
                  <a:pt x="212938" y="291578"/>
                </a:lnTo>
                <a:lnTo>
                  <a:pt x="214190" y="285424"/>
                </a:lnTo>
                <a:lnTo>
                  <a:pt x="217698" y="274355"/>
                </a:lnTo>
                <a:lnTo>
                  <a:pt x="224019" y="264147"/>
                </a:lnTo>
                <a:lnTo>
                  <a:pt x="232120" y="254323"/>
                </a:lnTo>
                <a:lnTo>
                  <a:pt x="241013" y="244667"/>
                </a:lnTo>
                <a:lnTo>
                  <a:pt x="248140" y="235089"/>
                </a:lnTo>
                <a:lnTo>
                  <a:pt x="251151" y="230313"/>
                </a:lnTo>
                <a:lnTo>
                  <a:pt x="258731" y="222892"/>
                </a:lnTo>
                <a:lnTo>
                  <a:pt x="266598" y="217743"/>
                </a:lnTo>
                <a:lnTo>
                  <a:pt x="272740" y="215454"/>
                </a:lnTo>
                <a:lnTo>
                  <a:pt x="284242" y="213784"/>
                </a:lnTo>
                <a:lnTo>
                  <a:pt x="287196" y="215810"/>
                </a:lnTo>
                <a:lnTo>
                  <a:pt x="289096" y="217461"/>
                </a:lnTo>
                <a:lnTo>
                  <a:pt x="290362" y="219355"/>
                </a:lnTo>
                <a:lnTo>
                  <a:pt x="294510" y="230209"/>
                </a:lnTo>
                <a:lnTo>
                  <a:pt x="296353" y="234199"/>
                </a:lnTo>
                <a:lnTo>
                  <a:pt x="298400" y="242863"/>
                </a:lnTo>
                <a:lnTo>
                  <a:pt x="299310" y="252002"/>
                </a:lnTo>
                <a:lnTo>
                  <a:pt x="299714" y="261352"/>
                </a:lnTo>
                <a:lnTo>
                  <a:pt x="299974" y="285186"/>
                </a:lnTo>
                <a:lnTo>
                  <a:pt x="300029" y="310898"/>
                </a:lnTo>
                <a:lnTo>
                  <a:pt x="302150" y="322693"/>
                </a:lnTo>
                <a:lnTo>
                  <a:pt x="305739" y="334282"/>
                </a:lnTo>
                <a:lnTo>
                  <a:pt x="311428" y="346059"/>
                </a:lnTo>
                <a:lnTo>
                  <a:pt x="313038" y="354713"/>
                </a:lnTo>
                <a:lnTo>
                  <a:pt x="315869" y="361733"/>
                </a:lnTo>
                <a:lnTo>
                  <a:pt x="317736" y="364715"/>
                </a:lnTo>
                <a:lnTo>
                  <a:pt x="324043" y="370144"/>
                </a:lnTo>
                <a:lnTo>
                  <a:pt x="327948" y="372703"/>
                </a:lnTo>
                <a:lnTo>
                  <a:pt x="336519" y="375545"/>
                </a:lnTo>
                <a:lnTo>
                  <a:pt x="341027" y="376303"/>
                </a:lnTo>
                <a:lnTo>
                  <a:pt x="344826" y="376015"/>
                </a:lnTo>
                <a:lnTo>
                  <a:pt x="348153" y="375030"/>
                </a:lnTo>
                <a:lnTo>
                  <a:pt x="362988" y="367749"/>
                </a:lnTo>
                <a:lnTo>
                  <a:pt x="371936" y="361181"/>
                </a:lnTo>
                <a:lnTo>
                  <a:pt x="381205" y="352974"/>
                </a:lnTo>
                <a:lnTo>
                  <a:pt x="390616" y="344038"/>
                </a:lnTo>
                <a:lnTo>
                  <a:pt x="397974" y="334778"/>
                </a:lnTo>
                <a:lnTo>
                  <a:pt x="403890" y="325375"/>
                </a:lnTo>
                <a:lnTo>
                  <a:pt x="409165" y="315907"/>
                </a:lnTo>
                <a:lnTo>
                  <a:pt x="412039" y="308527"/>
                </a:lnTo>
                <a:lnTo>
                  <a:pt x="413316" y="301809"/>
                </a:lnTo>
                <a:lnTo>
                  <a:pt x="414035" y="290695"/>
                </a:lnTo>
                <a:lnTo>
                  <a:pt x="414203" y="287538"/>
                </a:lnTo>
                <a:lnTo>
                  <a:pt x="413454" y="285903"/>
                </a:lnTo>
                <a:lnTo>
                  <a:pt x="408175" y="279088"/>
                </a:lnTo>
                <a:lnTo>
                  <a:pt x="403397" y="278413"/>
                </a:lnTo>
                <a:lnTo>
                  <a:pt x="391186" y="277981"/>
                </a:lnTo>
                <a:lnTo>
                  <a:pt x="388584" y="278739"/>
                </a:lnTo>
                <a:lnTo>
                  <a:pt x="383577" y="281695"/>
                </a:lnTo>
                <a:lnTo>
                  <a:pt x="373101" y="290850"/>
                </a:lnTo>
                <a:lnTo>
                  <a:pt x="365319" y="298448"/>
                </a:lnTo>
                <a:lnTo>
                  <a:pt x="362608" y="302695"/>
                </a:lnTo>
                <a:lnTo>
                  <a:pt x="359597" y="311645"/>
                </a:lnTo>
                <a:lnTo>
                  <a:pt x="358258" y="320910"/>
                </a:lnTo>
                <a:lnTo>
                  <a:pt x="357663" y="329523"/>
                </a:lnTo>
                <a:lnTo>
                  <a:pt x="357328" y="339625"/>
                </a:lnTo>
                <a:lnTo>
                  <a:pt x="357250" y="347888"/>
                </a:lnTo>
                <a:lnTo>
                  <a:pt x="358023" y="351519"/>
                </a:lnTo>
                <a:lnTo>
                  <a:pt x="360998" y="357669"/>
                </a:lnTo>
                <a:lnTo>
                  <a:pt x="367136" y="365591"/>
                </a:lnTo>
                <a:lnTo>
                  <a:pt x="377774" y="372962"/>
                </a:lnTo>
                <a:lnTo>
                  <a:pt x="385763" y="3778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5"/>
          <p:cNvSpPr/>
          <p:nvPr/>
        </p:nvSpPr>
        <p:spPr>
          <a:xfrm>
            <a:off x="1493044" y="4499875"/>
            <a:ext cx="107157" cy="171203"/>
          </a:xfrm>
          <a:custGeom>
            <a:avLst/>
            <a:gdLst/>
            <a:ahLst/>
            <a:cxnLst/>
            <a:rect l="0" t="0" r="0" b="0"/>
            <a:pathLst>
              <a:path w="107157" h="171203">
                <a:moveTo>
                  <a:pt x="107156" y="14244"/>
                </a:moveTo>
                <a:lnTo>
                  <a:pt x="103364" y="14244"/>
                </a:lnTo>
                <a:lnTo>
                  <a:pt x="100659" y="13451"/>
                </a:lnTo>
                <a:lnTo>
                  <a:pt x="97268" y="12129"/>
                </a:lnTo>
                <a:lnTo>
                  <a:pt x="93421" y="10455"/>
                </a:lnTo>
                <a:lnTo>
                  <a:pt x="90855" y="8545"/>
                </a:lnTo>
                <a:lnTo>
                  <a:pt x="89145" y="6479"/>
                </a:lnTo>
                <a:lnTo>
                  <a:pt x="88005" y="4308"/>
                </a:lnTo>
                <a:lnTo>
                  <a:pt x="85657" y="2861"/>
                </a:lnTo>
                <a:lnTo>
                  <a:pt x="82505" y="1896"/>
                </a:lnTo>
                <a:lnTo>
                  <a:pt x="78816" y="1253"/>
                </a:lnTo>
                <a:lnTo>
                  <a:pt x="74769" y="824"/>
                </a:lnTo>
                <a:lnTo>
                  <a:pt x="70483" y="538"/>
                </a:lnTo>
                <a:lnTo>
                  <a:pt x="62282" y="220"/>
                </a:lnTo>
                <a:lnTo>
                  <a:pt x="53202" y="42"/>
                </a:lnTo>
                <a:lnTo>
                  <a:pt x="47987" y="0"/>
                </a:lnTo>
                <a:lnTo>
                  <a:pt x="44691" y="782"/>
                </a:lnTo>
                <a:lnTo>
                  <a:pt x="40907" y="2097"/>
                </a:lnTo>
                <a:lnTo>
                  <a:pt x="36796" y="3767"/>
                </a:lnTo>
                <a:lnTo>
                  <a:pt x="33262" y="5673"/>
                </a:lnTo>
                <a:lnTo>
                  <a:pt x="30112" y="7737"/>
                </a:lnTo>
                <a:lnTo>
                  <a:pt x="27218" y="9906"/>
                </a:lnTo>
                <a:lnTo>
                  <a:pt x="25289" y="12146"/>
                </a:lnTo>
                <a:lnTo>
                  <a:pt x="24003" y="14431"/>
                </a:lnTo>
                <a:lnTo>
                  <a:pt x="22574" y="19087"/>
                </a:lnTo>
                <a:lnTo>
                  <a:pt x="21939" y="23800"/>
                </a:lnTo>
                <a:lnTo>
                  <a:pt x="22563" y="26961"/>
                </a:lnTo>
                <a:lnTo>
                  <a:pt x="23773" y="30654"/>
                </a:lnTo>
                <a:lnTo>
                  <a:pt x="25374" y="34702"/>
                </a:lnTo>
                <a:lnTo>
                  <a:pt x="27235" y="38988"/>
                </a:lnTo>
                <a:lnTo>
                  <a:pt x="31419" y="47981"/>
                </a:lnTo>
                <a:lnTo>
                  <a:pt x="38237" y="61962"/>
                </a:lnTo>
                <a:lnTo>
                  <a:pt x="41366" y="66680"/>
                </a:lnTo>
                <a:lnTo>
                  <a:pt x="45040" y="71411"/>
                </a:lnTo>
                <a:lnTo>
                  <a:pt x="49077" y="76152"/>
                </a:lnTo>
                <a:lnTo>
                  <a:pt x="52561" y="80899"/>
                </a:lnTo>
                <a:lnTo>
                  <a:pt x="55678" y="85650"/>
                </a:lnTo>
                <a:lnTo>
                  <a:pt x="58550" y="90404"/>
                </a:lnTo>
                <a:lnTo>
                  <a:pt x="62052" y="95160"/>
                </a:lnTo>
                <a:lnTo>
                  <a:pt x="65974" y="99916"/>
                </a:lnTo>
                <a:lnTo>
                  <a:pt x="70176" y="104674"/>
                </a:lnTo>
                <a:lnTo>
                  <a:pt x="79079" y="114191"/>
                </a:lnTo>
                <a:lnTo>
                  <a:pt x="93937" y="129437"/>
                </a:lnTo>
                <a:lnTo>
                  <a:pt x="95962" y="133080"/>
                </a:lnTo>
                <a:lnTo>
                  <a:pt x="97312" y="137095"/>
                </a:lnTo>
                <a:lnTo>
                  <a:pt x="98212" y="141358"/>
                </a:lnTo>
                <a:lnTo>
                  <a:pt x="98812" y="144994"/>
                </a:lnTo>
                <a:lnTo>
                  <a:pt x="99212" y="148210"/>
                </a:lnTo>
                <a:lnTo>
                  <a:pt x="99479" y="151148"/>
                </a:lnTo>
                <a:lnTo>
                  <a:pt x="98863" y="153899"/>
                </a:lnTo>
                <a:lnTo>
                  <a:pt x="96062" y="159072"/>
                </a:lnTo>
                <a:lnTo>
                  <a:pt x="94204" y="160768"/>
                </a:lnTo>
                <a:lnTo>
                  <a:pt x="92171" y="161900"/>
                </a:lnTo>
                <a:lnTo>
                  <a:pt x="90022" y="162654"/>
                </a:lnTo>
                <a:lnTo>
                  <a:pt x="87796" y="163950"/>
                </a:lnTo>
                <a:lnTo>
                  <a:pt x="85518" y="165607"/>
                </a:lnTo>
                <a:lnTo>
                  <a:pt x="83206" y="167504"/>
                </a:lnTo>
                <a:lnTo>
                  <a:pt x="80870" y="168770"/>
                </a:lnTo>
                <a:lnTo>
                  <a:pt x="78520" y="169614"/>
                </a:lnTo>
                <a:lnTo>
                  <a:pt x="76159" y="170176"/>
                </a:lnTo>
                <a:lnTo>
                  <a:pt x="72998" y="170551"/>
                </a:lnTo>
                <a:lnTo>
                  <a:pt x="69302" y="170801"/>
                </a:lnTo>
                <a:lnTo>
                  <a:pt x="65252" y="170967"/>
                </a:lnTo>
                <a:lnTo>
                  <a:pt x="56517" y="171153"/>
                </a:lnTo>
                <a:lnTo>
                  <a:pt x="51966" y="171202"/>
                </a:lnTo>
                <a:lnTo>
                  <a:pt x="47344" y="170441"/>
                </a:lnTo>
                <a:lnTo>
                  <a:pt x="42675" y="169141"/>
                </a:lnTo>
                <a:lnTo>
                  <a:pt x="37975" y="167482"/>
                </a:lnTo>
                <a:lnTo>
                  <a:pt x="33254" y="166375"/>
                </a:lnTo>
                <a:lnTo>
                  <a:pt x="28519" y="165637"/>
                </a:lnTo>
                <a:lnTo>
                  <a:pt x="23775" y="165145"/>
                </a:lnTo>
                <a:lnTo>
                  <a:pt x="19819" y="164024"/>
                </a:lnTo>
                <a:lnTo>
                  <a:pt x="16388" y="162483"/>
                </a:lnTo>
                <a:lnTo>
                  <a:pt x="13306" y="160664"/>
                </a:lnTo>
                <a:lnTo>
                  <a:pt x="10458" y="158657"/>
                </a:lnTo>
                <a:lnTo>
                  <a:pt x="7766" y="156526"/>
                </a:lnTo>
                <a:lnTo>
                  <a:pt x="5177" y="154312"/>
                </a:lnTo>
                <a:lnTo>
                  <a:pt x="3451" y="152043"/>
                </a:lnTo>
                <a:lnTo>
                  <a:pt x="2301" y="149737"/>
                </a:lnTo>
                <a:lnTo>
                  <a:pt x="0" y="14274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6"/>
          <p:cNvSpPr/>
          <p:nvPr/>
        </p:nvSpPr>
        <p:spPr>
          <a:xfrm>
            <a:off x="1678781" y="4342785"/>
            <a:ext cx="21345" cy="349809"/>
          </a:xfrm>
          <a:custGeom>
            <a:avLst/>
            <a:gdLst/>
            <a:ahLst/>
            <a:cxnLst/>
            <a:rect l="0" t="0" r="0" b="0"/>
            <a:pathLst>
              <a:path w="21345" h="349809">
                <a:moveTo>
                  <a:pt x="7144" y="0"/>
                </a:moveTo>
                <a:lnTo>
                  <a:pt x="10936" y="3789"/>
                </a:lnTo>
                <a:lnTo>
                  <a:pt x="12054" y="5699"/>
                </a:lnTo>
                <a:lnTo>
                  <a:pt x="12798" y="7765"/>
                </a:lnTo>
                <a:lnTo>
                  <a:pt x="13295" y="9936"/>
                </a:lnTo>
                <a:lnTo>
                  <a:pt x="13846" y="14463"/>
                </a:lnTo>
                <a:lnTo>
                  <a:pt x="14157" y="23586"/>
                </a:lnTo>
                <a:lnTo>
                  <a:pt x="14201" y="27623"/>
                </a:lnTo>
                <a:lnTo>
                  <a:pt x="15023" y="32693"/>
                </a:lnTo>
                <a:lnTo>
                  <a:pt x="16366" y="38453"/>
                </a:lnTo>
                <a:lnTo>
                  <a:pt x="18054" y="44672"/>
                </a:lnTo>
                <a:lnTo>
                  <a:pt x="19180" y="51991"/>
                </a:lnTo>
                <a:lnTo>
                  <a:pt x="19931" y="60044"/>
                </a:lnTo>
                <a:lnTo>
                  <a:pt x="20431" y="68585"/>
                </a:lnTo>
                <a:lnTo>
                  <a:pt x="20987" y="88651"/>
                </a:lnTo>
                <a:lnTo>
                  <a:pt x="21344" y="133850"/>
                </a:lnTo>
                <a:lnTo>
                  <a:pt x="20579" y="145551"/>
                </a:lnTo>
                <a:lnTo>
                  <a:pt x="19276" y="157319"/>
                </a:lnTo>
                <a:lnTo>
                  <a:pt x="17613" y="169129"/>
                </a:lnTo>
                <a:lnTo>
                  <a:pt x="16505" y="180969"/>
                </a:lnTo>
                <a:lnTo>
                  <a:pt x="15766" y="192829"/>
                </a:lnTo>
                <a:lnTo>
                  <a:pt x="15273" y="204701"/>
                </a:lnTo>
                <a:lnTo>
                  <a:pt x="14151" y="216582"/>
                </a:lnTo>
                <a:lnTo>
                  <a:pt x="12609" y="228469"/>
                </a:lnTo>
                <a:lnTo>
                  <a:pt x="10787" y="240359"/>
                </a:lnTo>
                <a:lnTo>
                  <a:pt x="9573" y="250666"/>
                </a:lnTo>
                <a:lnTo>
                  <a:pt x="8763" y="259917"/>
                </a:lnTo>
                <a:lnTo>
                  <a:pt x="8223" y="268464"/>
                </a:lnTo>
                <a:lnTo>
                  <a:pt x="7864" y="277335"/>
                </a:lnTo>
                <a:lnTo>
                  <a:pt x="7464" y="295652"/>
                </a:lnTo>
                <a:lnTo>
                  <a:pt x="6563" y="303392"/>
                </a:lnTo>
                <a:lnTo>
                  <a:pt x="5170" y="310139"/>
                </a:lnTo>
                <a:lnTo>
                  <a:pt x="3446" y="316222"/>
                </a:lnTo>
                <a:lnTo>
                  <a:pt x="2298" y="321865"/>
                </a:lnTo>
                <a:lnTo>
                  <a:pt x="1532" y="327213"/>
                </a:lnTo>
                <a:lnTo>
                  <a:pt x="1022" y="332365"/>
                </a:lnTo>
                <a:lnTo>
                  <a:pt x="454" y="340205"/>
                </a:lnTo>
                <a:lnTo>
                  <a:pt x="0" y="3498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7"/>
          <p:cNvSpPr/>
          <p:nvPr/>
        </p:nvSpPr>
        <p:spPr>
          <a:xfrm>
            <a:off x="1675010" y="4414174"/>
            <a:ext cx="132360" cy="264142"/>
          </a:xfrm>
          <a:custGeom>
            <a:avLst/>
            <a:gdLst/>
            <a:ahLst/>
            <a:cxnLst/>
            <a:rect l="0" t="0" r="0" b="0"/>
            <a:pathLst>
              <a:path w="132360" h="264142">
                <a:moveTo>
                  <a:pt x="132359" y="0"/>
                </a:moveTo>
                <a:lnTo>
                  <a:pt x="132359" y="3790"/>
                </a:lnTo>
                <a:lnTo>
                  <a:pt x="131565" y="5700"/>
                </a:lnTo>
                <a:lnTo>
                  <a:pt x="128566" y="9937"/>
                </a:lnTo>
                <a:lnTo>
                  <a:pt x="124588" y="14464"/>
                </a:lnTo>
                <a:lnTo>
                  <a:pt x="122416" y="16782"/>
                </a:lnTo>
                <a:lnTo>
                  <a:pt x="120174" y="19913"/>
                </a:lnTo>
                <a:lnTo>
                  <a:pt x="117885" y="23587"/>
                </a:lnTo>
                <a:lnTo>
                  <a:pt x="115566" y="27623"/>
                </a:lnTo>
                <a:lnTo>
                  <a:pt x="112432" y="31900"/>
                </a:lnTo>
                <a:lnTo>
                  <a:pt x="108756" y="36338"/>
                </a:lnTo>
                <a:lnTo>
                  <a:pt x="104717" y="40883"/>
                </a:lnTo>
                <a:lnTo>
                  <a:pt x="95996" y="50163"/>
                </a:lnTo>
                <a:lnTo>
                  <a:pt x="91448" y="54859"/>
                </a:lnTo>
                <a:lnTo>
                  <a:pt x="86035" y="58783"/>
                </a:lnTo>
                <a:lnTo>
                  <a:pt x="80045" y="62192"/>
                </a:lnTo>
                <a:lnTo>
                  <a:pt x="57114" y="73363"/>
                </a:lnTo>
                <a:lnTo>
                  <a:pt x="52033" y="76671"/>
                </a:lnTo>
                <a:lnTo>
                  <a:pt x="47058" y="80463"/>
                </a:lnTo>
                <a:lnTo>
                  <a:pt x="42154" y="84578"/>
                </a:lnTo>
                <a:lnTo>
                  <a:pt x="38091" y="87321"/>
                </a:lnTo>
                <a:lnTo>
                  <a:pt x="34589" y="89149"/>
                </a:lnTo>
                <a:lnTo>
                  <a:pt x="31460" y="90368"/>
                </a:lnTo>
                <a:lnTo>
                  <a:pt x="27787" y="91974"/>
                </a:lnTo>
                <a:lnTo>
                  <a:pt x="19472" y="95873"/>
                </a:lnTo>
                <a:lnTo>
                  <a:pt x="15826" y="98024"/>
                </a:lnTo>
                <a:lnTo>
                  <a:pt x="12601" y="100251"/>
                </a:lnTo>
                <a:lnTo>
                  <a:pt x="5516" y="105735"/>
                </a:lnTo>
                <a:lnTo>
                  <a:pt x="2430" y="106484"/>
                </a:lnTo>
                <a:lnTo>
                  <a:pt x="496" y="106684"/>
                </a:lnTo>
                <a:lnTo>
                  <a:pt x="0" y="106817"/>
                </a:lnTo>
                <a:lnTo>
                  <a:pt x="1566" y="106966"/>
                </a:lnTo>
                <a:lnTo>
                  <a:pt x="2301" y="107798"/>
                </a:lnTo>
                <a:lnTo>
                  <a:pt x="2791" y="109146"/>
                </a:lnTo>
                <a:lnTo>
                  <a:pt x="3577" y="117010"/>
                </a:lnTo>
                <a:lnTo>
                  <a:pt x="4436" y="119254"/>
                </a:lnTo>
                <a:lnTo>
                  <a:pt x="7506" y="123863"/>
                </a:lnTo>
                <a:lnTo>
                  <a:pt x="11517" y="128555"/>
                </a:lnTo>
                <a:lnTo>
                  <a:pt x="13697" y="130917"/>
                </a:lnTo>
                <a:lnTo>
                  <a:pt x="16739" y="133284"/>
                </a:lnTo>
                <a:lnTo>
                  <a:pt x="20354" y="135656"/>
                </a:lnTo>
                <a:lnTo>
                  <a:pt x="24351" y="138030"/>
                </a:lnTo>
                <a:lnTo>
                  <a:pt x="27810" y="141199"/>
                </a:lnTo>
                <a:lnTo>
                  <a:pt x="30910" y="144899"/>
                </a:lnTo>
                <a:lnTo>
                  <a:pt x="33770" y="148951"/>
                </a:lnTo>
                <a:lnTo>
                  <a:pt x="37264" y="153240"/>
                </a:lnTo>
                <a:lnTo>
                  <a:pt x="41181" y="157685"/>
                </a:lnTo>
                <a:lnTo>
                  <a:pt x="45380" y="162235"/>
                </a:lnTo>
                <a:lnTo>
                  <a:pt x="48973" y="167648"/>
                </a:lnTo>
                <a:lnTo>
                  <a:pt x="52162" y="173636"/>
                </a:lnTo>
                <a:lnTo>
                  <a:pt x="55081" y="180008"/>
                </a:lnTo>
                <a:lnTo>
                  <a:pt x="58616" y="185843"/>
                </a:lnTo>
                <a:lnTo>
                  <a:pt x="62559" y="191318"/>
                </a:lnTo>
                <a:lnTo>
                  <a:pt x="66776" y="196555"/>
                </a:lnTo>
                <a:lnTo>
                  <a:pt x="70380" y="201633"/>
                </a:lnTo>
                <a:lnTo>
                  <a:pt x="73577" y="206605"/>
                </a:lnTo>
                <a:lnTo>
                  <a:pt x="76502" y="211506"/>
                </a:lnTo>
                <a:lnTo>
                  <a:pt x="79246" y="216359"/>
                </a:lnTo>
                <a:lnTo>
                  <a:pt x="84411" y="225983"/>
                </a:lnTo>
                <a:lnTo>
                  <a:pt x="91782" y="240320"/>
                </a:lnTo>
                <a:lnTo>
                  <a:pt x="94195" y="244294"/>
                </a:lnTo>
                <a:lnTo>
                  <a:pt x="96598" y="247737"/>
                </a:lnTo>
                <a:lnTo>
                  <a:pt x="98993" y="250825"/>
                </a:lnTo>
                <a:lnTo>
                  <a:pt x="101384" y="253678"/>
                </a:lnTo>
                <a:lnTo>
                  <a:pt x="103771" y="256372"/>
                </a:lnTo>
                <a:lnTo>
                  <a:pt x="110928" y="26414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8"/>
          <p:cNvSpPr/>
          <p:nvPr/>
        </p:nvSpPr>
        <p:spPr>
          <a:xfrm>
            <a:off x="1826752" y="4499842"/>
            <a:ext cx="66343" cy="178474"/>
          </a:xfrm>
          <a:custGeom>
            <a:avLst/>
            <a:gdLst/>
            <a:ahLst/>
            <a:cxnLst/>
            <a:rect l="0" t="0" r="0" b="0"/>
            <a:pathLst>
              <a:path w="66343" h="178474">
                <a:moveTo>
                  <a:pt x="9192" y="0"/>
                </a:moveTo>
                <a:lnTo>
                  <a:pt x="9192" y="3789"/>
                </a:lnTo>
                <a:lnTo>
                  <a:pt x="7604" y="5699"/>
                </a:lnTo>
                <a:lnTo>
                  <a:pt x="4958" y="7765"/>
                </a:lnTo>
                <a:lnTo>
                  <a:pt x="1607" y="9936"/>
                </a:lnTo>
                <a:lnTo>
                  <a:pt x="167" y="12176"/>
                </a:lnTo>
                <a:lnTo>
                  <a:pt x="0" y="14463"/>
                </a:lnTo>
                <a:lnTo>
                  <a:pt x="1138" y="19912"/>
                </a:lnTo>
                <a:lnTo>
                  <a:pt x="1441" y="23586"/>
                </a:lnTo>
                <a:lnTo>
                  <a:pt x="1643" y="27622"/>
                </a:lnTo>
                <a:lnTo>
                  <a:pt x="2572" y="31899"/>
                </a:lnTo>
                <a:lnTo>
                  <a:pt x="3985" y="36337"/>
                </a:lnTo>
                <a:lnTo>
                  <a:pt x="5721" y="40882"/>
                </a:lnTo>
                <a:lnTo>
                  <a:pt x="9766" y="52278"/>
                </a:lnTo>
                <a:lnTo>
                  <a:pt x="33014" y="121402"/>
                </a:lnTo>
                <a:lnTo>
                  <a:pt x="35392" y="127734"/>
                </a:lnTo>
                <a:lnTo>
                  <a:pt x="37771" y="133542"/>
                </a:lnTo>
                <a:lnTo>
                  <a:pt x="40151" y="139000"/>
                </a:lnTo>
                <a:lnTo>
                  <a:pt x="44912" y="149296"/>
                </a:lnTo>
                <a:lnTo>
                  <a:pt x="47293" y="154263"/>
                </a:lnTo>
                <a:lnTo>
                  <a:pt x="49674" y="158367"/>
                </a:lnTo>
                <a:lnTo>
                  <a:pt x="52055" y="161896"/>
                </a:lnTo>
                <a:lnTo>
                  <a:pt x="54436" y="165042"/>
                </a:lnTo>
                <a:lnTo>
                  <a:pt x="56817" y="167932"/>
                </a:lnTo>
                <a:lnTo>
                  <a:pt x="59198" y="170652"/>
                </a:lnTo>
                <a:lnTo>
                  <a:pt x="66342" y="17847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9"/>
          <p:cNvSpPr/>
          <p:nvPr/>
        </p:nvSpPr>
        <p:spPr>
          <a:xfrm>
            <a:off x="1735931" y="4507973"/>
            <a:ext cx="228601" cy="398789"/>
          </a:xfrm>
          <a:custGeom>
            <a:avLst/>
            <a:gdLst/>
            <a:ahLst/>
            <a:cxnLst/>
            <a:rect l="0" t="0" r="0" b="0"/>
            <a:pathLst>
              <a:path w="228601" h="398789">
                <a:moveTo>
                  <a:pt x="228600" y="6146"/>
                </a:moveTo>
                <a:lnTo>
                  <a:pt x="228600" y="0"/>
                </a:lnTo>
                <a:lnTo>
                  <a:pt x="228600" y="3091"/>
                </a:lnTo>
                <a:lnTo>
                  <a:pt x="227807" y="4903"/>
                </a:lnTo>
                <a:lnTo>
                  <a:pt x="224808" y="9031"/>
                </a:lnTo>
                <a:lnTo>
                  <a:pt x="223691" y="12036"/>
                </a:lnTo>
                <a:lnTo>
                  <a:pt x="221325" y="23844"/>
                </a:lnTo>
                <a:lnTo>
                  <a:pt x="217958" y="32784"/>
                </a:lnTo>
                <a:lnTo>
                  <a:pt x="211700" y="44162"/>
                </a:lnTo>
                <a:lnTo>
                  <a:pt x="207808" y="50527"/>
                </a:lnTo>
                <a:lnTo>
                  <a:pt x="204420" y="57150"/>
                </a:lnTo>
                <a:lnTo>
                  <a:pt x="201368" y="63946"/>
                </a:lnTo>
                <a:lnTo>
                  <a:pt x="198539" y="70855"/>
                </a:lnTo>
                <a:lnTo>
                  <a:pt x="195066" y="77841"/>
                </a:lnTo>
                <a:lnTo>
                  <a:pt x="191163" y="84879"/>
                </a:lnTo>
                <a:lnTo>
                  <a:pt x="186973" y="91949"/>
                </a:lnTo>
                <a:lnTo>
                  <a:pt x="181799" y="99836"/>
                </a:lnTo>
                <a:lnTo>
                  <a:pt x="175968" y="108267"/>
                </a:lnTo>
                <a:lnTo>
                  <a:pt x="163140" y="126095"/>
                </a:lnTo>
                <a:lnTo>
                  <a:pt x="149500" y="144595"/>
                </a:lnTo>
                <a:lnTo>
                  <a:pt x="143323" y="153971"/>
                </a:lnTo>
                <a:lnTo>
                  <a:pt x="137618" y="163394"/>
                </a:lnTo>
                <a:lnTo>
                  <a:pt x="132226" y="172849"/>
                </a:lnTo>
                <a:lnTo>
                  <a:pt x="126251" y="182325"/>
                </a:lnTo>
                <a:lnTo>
                  <a:pt x="119886" y="191815"/>
                </a:lnTo>
                <a:lnTo>
                  <a:pt x="113262" y="201315"/>
                </a:lnTo>
                <a:lnTo>
                  <a:pt x="107258" y="210821"/>
                </a:lnTo>
                <a:lnTo>
                  <a:pt x="101668" y="220331"/>
                </a:lnTo>
                <a:lnTo>
                  <a:pt x="96354" y="229844"/>
                </a:lnTo>
                <a:lnTo>
                  <a:pt x="90430" y="238566"/>
                </a:lnTo>
                <a:lnTo>
                  <a:pt x="84099" y="246760"/>
                </a:lnTo>
                <a:lnTo>
                  <a:pt x="77497" y="254603"/>
                </a:lnTo>
                <a:lnTo>
                  <a:pt x="71509" y="263004"/>
                </a:lnTo>
                <a:lnTo>
                  <a:pt x="65929" y="271777"/>
                </a:lnTo>
                <a:lnTo>
                  <a:pt x="60621" y="280799"/>
                </a:lnTo>
                <a:lnTo>
                  <a:pt x="55496" y="289986"/>
                </a:lnTo>
                <a:lnTo>
                  <a:pt x="45567" y="308656"/>
                </a:lnTo>
                <a:lnTo>
                  <a:pt x="40697" y="317284"/>
                </a:lnTo>
                <a:lnTo>
                  <a:pt x="35863" y="325414"/>
                </a:lnTo>
                <a:lnTo>
                  <a:pt x="31052" y="333215"/>
                </a:lnTo>
                <a:lnTo>
                  <a:pt x="27052" y="340795"/>
                </a:lnTo>
                <a:lnTo>
                  <a:pt x="23591" y="348228"/>
                </a:lnTo>
                <a:lnTo>
                  <a:pt x="20490" y="355562"/>
                </a:lnTo>
                <a:lnTo>
                  <a:pt x="14927" y="367943"/>
                </a:lnTo>
                <a:lnTo>
                  <a:pt x="7334" y="383832"/>
                </a:lnTo>
                <a:lnTo>
                  <a:pt x="0" y="3987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Stratus cloud that is formed near the ground.</a:t>
            </a:r>
          </a:p>
          <a:p>
            <a:endParaRPr lang="en-US" smtClean="0"/>
          </a:p>
        </p:txBody>
      </p:sp>
      <p:pic>
        <p:nvPicPr>
          <p:cNvPr id="157700" name="Picture 4" descr="fo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4705350" cy="371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Cirrus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r>
              <a:rPr lang="en-US" smtClean="0"/>
              <a:t>Thin, feathery white clouds found at high altitudes (made of ice crystals).</a:t>
            </a:r>
          </a:p>
          <a:p>
            <a:r>
              <a:rPr lang="en-US" smtClean="0"/>
              <a:t>Formed when wind is strong.</a:t>
            </a:r>
          </a:p>
        </p:txBody>
      </p:sp>
      <p:pic>
        <p:nvPicPr>
          <p:cNvPr id="158724" name="Picture 4" descr="File:Cirrus cloud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11575"/>
            <a:ext cx="3886200" cy="2705100"/>
          </a:xfrm>
          <a:prstGeom prst="rect">
            <a:avLst/>
          </a:prstGeom>
          <a:noFill/>
        </p:spPr>
      </p:pic>
      <p:pic>
        <p:nvPicPr>
          <p:cNvPr id="158725" name="Picture 5" descr="cirr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05225"/>
            <a:ext cx="4038600" cy="2711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192405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33CC"/>
                </a:solidFill>
                <a:latin typeface="Bookman Old Style" pitchFamily="18" charset="0"/>
              </a:rPr>
              <a:t>Weather is caused by the uneven heating of Earth’s surface</a:t>
            </a:r>
          </a:p>
        </p:txBody>
      </p:sp>
      <p:pic>
        <p:nvPicPr>
          <p:cNvPr id="58370" name="Picture 6" descr="ins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696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Storm clouds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Often have ‘</a:t>
            </a:r>
            <a:r>
              <a:rPr lang="en-US" dirty="0" err="1" smtClean="0"/>
              <a:t>nimbo</a:t>
            </a:r>
            <a:r>
              <a:rPr lang="en-US" dirty="0" smtClean="0"/>
              <a:t>’ or ‘nimbus’ as part of their names.</a:t>
            </a:r>
          </a:p>
          <a:p>
            <a:r>
              <a:rPr lang="en-US" dirty="0" smtClean="0"/>
              <a:t>Ex: Cumulonimbus, Nimbostratus</a:t>
            </a:r>
          </a:p>
          <a:p>
            <a:endParaRPr lang="en-US" dirty="0" smtClean="0"/>
          </a:p>
        </p:txBody>
      </p:sp>
      <p:pic>
        <p:nvPicPr>
          <p:cNvPr id="159748" name="Picture 4" descr="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819525" cy="2505075"/>
          </a:xfrm>
          <a:prstGeom prst="rect">
            <a:avLst/>
          </a:prstGeom>
          <a:noFill/>
        </p:spPr>
      </p:pic>
      <p:pic>
        <p:nvPicPr>
          <p:cNvPr id="159749" name="Picture 5" descr="nimbostratus_NOAA_wea02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810000" cy="2493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1470025"/>
          </a:xfrm>
          <a:solidFill>
            <a:srgbClr val="00FFFF"/>
          </a:solidFill>
        </p:spPr>
        <p:txBody>
          <a:bodyPr/>
          <a:lstStyle/>
          <a:p>
            <a:r>
              <a:rPr lang="en-US" sz="5400" b="1" smtClean="0">
                <a:latin typeface="Bookman Old Style" pitchFamily="18" charset="0"/>
              </a:rPr>
              <a:t>Air Masses are: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19600"/>
            <a:ext cx="7696200" cy="17526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Bookman Old Style" pitchFamily="18" charset="0"/>
              </a:rPr>
              <a:t>Huge bodies of air with similar moisture and temperatures</a:t>
            </a:r>
          </a:p>
        </p:txBody>
      </p:sp>
      <p:pic>
        <p:nvPicPr>
          <p:cNvPr id="182276" name="Picture 4" descr="air-m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82000" cy="1782762"/>
          </a:xfrm>
        </p:spPr>
        <p:txBody>
          <a:bodyPr/>
          <a:lstStyle/>
          <a:p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The characteristics of air masses come from their </a:t>
            </a:r>
            <a:r>
              <a:rPr lang="en-US" sz="3600" b="1" smtClean="0">
                <a:solidFill>
                  <a:srgbClr val="CC0000"/>
                </a:solidFill>
                <a:latin typeface="Bookman Old Style" pitchFamily="18" charset="0"/>
              </a:rPr>
              <a:t>source region</a:t>
            </a:r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 (where they form)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667000"/>
            <a:ext cx="8229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If they develop over water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	(maritime) = MOIST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If they develop over land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	(continental) = DRY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If they </a:t>
            </a: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develop over cold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Bookman Old Style" pitchFamily="18" charset="0"/>
              </a:rPr>
              <a:t>	(polar) = COOL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If they develop over warm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6699"/>
                </a:solidFill>
                <a:latin typeface="Bookman Old Style" pitchFamily="18" charset="0"/>
              </a:rPr>
              <a:t>	(tropical) = WARM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NASFC-airmasses-sm-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477000" cy="5462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Air Masses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96" y="1371600"/>
            <a:ext cx="9144000" cy="41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3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63041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04800"/>
            <a:ext cx="7620000" cy="990600"/>
          </a:xfrm>
          <a:solidFill>
            <a:srgbClr val="FFCCCC"/>
          </a:solidFill>
        </p:spPr>
        <p:txBody>
          <a:bodyPr/>
          <a:lstStyle/>
          <a:p>
            <a:r>
              <a:rPr lang="en-US" sz="5400" b="1" smtClean="0">
                <a:solidFill>
                  <a:srgbClr val="CC0099"/>
                </a:solidFill>
                <a:latin typeface="Bookman Old Style" pitchFamily="18" charset="0"/>
              </a:rPr>
              <a:t>Fronts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95800"/>
            <a:ext cx="7620000" cy="19050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CC0099"/>
                </a:solidFill>
                <a:latin typeface="Bookman Old Style" pitchFamily="18" charset="0"/>
              </a:rPr>
              <a:t>The boundary between 2 air masses </a:t>
            </a:r>
          </a:p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0066FF"/>
                </a:solidFill>
                <a:latin typeface="Bookman Old Style" pitchFamily="18" charset="0"/>
              </a:rPr>
              <a:t>***Fronts always bring bad weather</a:t>
            </a:r>
          </a:p>
        </p:txBody>
      </p:sp>
      <p:pic>
        <p:nvPicPr>
          <p:cNvPr id="186372" name="Picture 4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191000" cy="3087688"/>
          </a:xfrm>
          <a:prstGeom prst="rect">
            <a:avLst/>
          </a:prstGeom>
          <a:noFill/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 flipV="1">
            <a:off x="1981200" y="2209800"/>
            <a:ext cx="2438400" cy="3810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7010400" y="2895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 flipH="1">
            <a:off x="4267200" y="3276600"/>
            <a:ext cx="2971800" cy="2286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weath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153400" cy="4089400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Warm air rises </a:t>
            </a:r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gently</a:t>
            </a:r>
            <a:r>
              <a:rPr lang="en-US" b="1" smtClean="0">
                <a:latin typeface="Bookman Old Style" pitchFamily="18" charset="0"/>
              </a:rPr>
              <a:t> over cold air because warm air is less dense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gentle, long-lasting precipitation, followed by humid, warm air</a:t>
            </a:r>
          </a:p>
        </p:txBody>
      </p:sp>
      <p:pic>
        <p:nvPicPr>
          <p:cNvPr id="187397" name="Picture 5" descr="warm-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2381250" cy="47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Cold, fast-moving air meets warm air and forces it up </a:t>
            </a:r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quickly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Quick, violent storms followed by cool, dry air</a:t>
            </a:r>
          </a:p>
          <a:p>
            <a:endParaRPr lang="en-US" b="1" smtClean="0">
              <a:latin typeface="Bookman Old Style" pitchFamily="18" charset="0"/>
            </a:endParaRPr>
          </a:p>
          <a:p>
            <a:endParaRPr lang="en-US" b="1" smtClean="0"/>
          </a:p>
        </p:txBody>
      </p:sp>
      <p:pic>
        <p:nvPicPr>
          <p:cNvPr id="188420" name="Picture 4" descr="cold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2381250" cy="476250"/>
          </a:xfrm>
          <a:prstGeom prst="rect">
            <a:avLst/>
          </a:prstGeom>
          <a:noFill/>
        </p:spPr>
      </p:pic>
      <p:pic>
        <p:nvPicPr>
          <p:cNvPr id="188421" name="Picture 5" descr="08_cold_front_pro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6781800" cy="3371850"/>
          </a:xfrm>
          <a:prstGeom prst="rect">
            <a:avLst/>
          </a:prstGeo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1722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Bookman Old Style" pitchFamily="18" charset="0"/>
              </a:rPr>
              <a:t>Thunderclouds</a:t>
            </a:r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 flipH="1" flipV="1">
            <a:off x="5181600" y="3810000"/>
            <a:ext cx="14478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003399"/>
                </a:solidFill>
                <a:latin typeface="Bookman Old Style" pitchFamily="18" charset="0"/>
              </a:rPr>
              <a:t>Occluded Front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ookman Old Style" pitchFamily="18" charset="0"/>
              </a:rPr>
              <a:t>-	When a fast moving cold front overtakes a warm front.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latin typeface="Bookman Old Style" pitchFamily="18" charset="0"/>
              </a:rPr>
              <a:t>-	</a:t>
            </a:r>
            <a:r>
              <a:rPr lang="en-US" sz="3600" b="1" smtClean="0">
                <a:latin typeface="Bookman Old Style" pitchFamily="18" charset="0"/>
              </a:rPr>
              <a:t>Result = precipitation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smtClean="0">
              <a:solidFill>
                <a:srgbClr val="006666"/>
              </a:solidFill>
              <a:latin typeface="Bookman Old Style" pitchFamily="18" charset="0"/>
            </a:endParaRPr>
          </a:p>
        </p:txBody>
      </p:sp>
      <p:pic>
        <p:nvPicPr>
          <p:cNvPr id="189444" name="Picture 4" descr="ofde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3657600" cy="3532188"/>
          </a:xfrm>
          <a:prstGeom prst="rect">
            <a:avLst/>
          </a:prstGeom>
          <a:noFill/>
        </p:spPr>
      </p:pic>
      <p:pic>
        <p:nvPicPr>
          <p:cNvPr id="189445" name="Picture 5" descr="oclf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286000" cy="46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04850"/>
          </a:xfrm>
        </p:spPr>
        <p:txBody>
          <a:bodyPr/>
          <a:lstStyle/>
          <a:p>
            <a:pPr algn="ctr" eaLnBrk="1" hangingPunct="1"/>
            <a:r>
              <a:rPr lang="en-US" smtClean="0"/>
              <a:t>The Water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" y="838200"/>
            <a:ext cx="9144000" cy="5943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u="sng" dirty="0" smtClean="0"/>
              <a:t>Water</a:t>
            </a:r>
            <a:r>
              <a:rPr lang="en-US" sz="2800" dirty="0" smtClean="0"/>
              <a:t> is constantly being cycled between the atmosphere, the ocean and land.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871663"/>
            <a:ext cx="9139237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FF6600"/>
                </a:solidFill>
                <a:latin typeface="Bookman Old Style" pitchFamily="18" charset="0"/>
              </a:rPr>
              <a:t>Stationary Front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When a warm air mass and cold air mass meet and neither is moving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Result = long periods of precipitation</a:t>
            </a:r>
          </a:p>
        </p:txBody>
      </p:sp>
      <p:pic>
        <p:nvPicPr>
          <p:cNvPr id="190468" name="Picture 4" descr="stationary-front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581400" cy="2686050"/>
          </a:xfrm>
          <a:prstGeom prst="rect">
            <a:avLst/>
          </a:prstGeom>
          <a:noFill/>
        </p:spPr>
      </p:pic>
      <p:pic>
        <p:nvPicPr>
          <p:cNvPr id="190469" name="Picture 5" descr="440px-Stationary_front_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33400"/>
            <a:ext cx="2286000" cy="822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5926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rgbClr val="993300"/>
                </a:solidFill>
                <a:latin typeface="Bookman Old Style" pitchFamily="18" charset="0"/>
              </a:rPr>
              <a:t>Forecasting Weather</a:t>
            </a:r>
          </a:p>
        </p:txBody>
      </p:sp>
      <p:pic>
        <p:nvPicPr>
          <p:cNvPr id="191491" name="Picture 3" descr="NASFC-Fronts-clds-w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019550" cy="36845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95475" y="1524000"/>
            <a:ext cx="4800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hlinkClick r:id="rId3"/>
              </a:rPr>
              <a:t>click for US Current Weather Map</a:t>
            </a: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lip_image002_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0225"/>
            <a:ext cx="7239000" cy="5413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530225"/>
            <a:ext cx="5029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hlinkClick r:id="rId3"/>
              </a:rPr>
              <a:t>http://www.wunderground.com/maps</a:t>
            </a:r>
            <a:r>
              <a:rPr lang="en-US" b="1" dirty="0">
                <a:hlinkClick r:id="rId3"/>
              </a:rPr>
              <a:t>/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Severe Weather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74638"/>
            <a:ext cx="5638800" cy="639762"/>
          </a:xfrm>
          <a:solidFill>
            <a:schemeClr val="accent1"/>
          </a:solidFill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Bookman Old Style" pitchFamily="18" charset="0"/>
              </a:rPr>
              <a:t>Severe Weather</a:t>
            </a:r>
          </a:p>
        </p:txBody>
      </p:sp>
      <p:pic>
        <p:nvPicPr>
          <p:cNvPr id="193539" name="Picture 3" descr="image?id=72245&amp;rendTypeId=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3962400" cy="3025775"/>
          </a:xfrm>
          <a:prstGeom prst="rect">
            <a:avLst/>
          </a:prstGeom>
          <a:noFill/>
        </p:spPr>
      </p:pic>
      <p:pic>
        <p:nvPicPr>
          <p:cNvPr id="193540" name="Picture 4" descr="_40070410_hurricane_inf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671763" cy="2895600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Hurricanes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4953000" y="2209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Tornadoes</a:t>
            </a:r>
          </a:p>
        </p:txBody>
      </p:sp>
      <p:pic>
        <p:nvPicPr>
          <p:cNvPr id="193543" name="Picture 7" descr="j01892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524000" cy="1524000"/>
          </a:xfrm>
          <a:prstGeom prst="rect">
            <a:avLst/>
          </a:prstGeom>
          <a:noFill/>
        </p:spPr>
      </p:pic>
      <p:pic>
        <p:nvPicPr>
          <p:cNvPr id="193544" name="Picture 8" descr="j0414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9530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C0000"/>
                </a:solidFill>
                <a:latin typeface="Bookman Old Style" pitchFamily="18" charset="0"/>
              </a:rPr>
              <a:t>All Hurricanes are low pressure storm systems</a:t>
            </a:r>
          </a:p>
        </p:txBody>
      </p:sp>
      <p:pic>
        <p:nvPicPr>
          <p:cNvPr id="174083" name="Picture 3" descr="coriolis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772400" cy="440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052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en-US" sz="4000" b="1" smtClean="0">
                <a:latin typeface="Bookman Old Style" pitchFamily="18" charset="0"/>
              </a:rPr>
              <a:t>What makes a hurricane different from a tornado?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38100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Bookman Old Style" pitchFamily="18" charset="0"/>
              </a:rPr>
              <a:t>Hurricanes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Bookman Old Style" pitchFamily="18" charset="0"/>
              </a:rPr>
              <a:t>Form over warm water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Bookman Old Style" pitchFamily="18" charset="0"/>
              </a:rPr>
              <a:t>Last a long time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Bookman Old Style" pitchFamily="18" charset="0"/>
              </a:rPr>
              <a:t>Hit a large area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Bookman Old Style" pitchFamily="18" charset="0"/>
              </a:rPr>
              <a:t>Most of the damage comes from the storm surge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Bookman Old Style" pitchFamily="18" charset="0"/>
              </a:rPr>
              <a:t>Occur in late summer and early fall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Bookman Old Style" pitchFamily="18" charset="0"/>
              </a:rPr>
              <a:t>Tornadoes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Bookman Old Style" pitchFamily="18" charset="0"/>
              </a:rPr>
              <a:t>Form when </a:t>
            </a:r>
            <a:r>
              <a:rPr lang="en-US" sz="2400" b="1" dirty="0" err="1" smtClean="0">
                <a:latin typeface="Bookman Old Style" pitchFamily="18" charset="0"/>
              </a:rPr>
              <a:t>cP</a:t>
            </a:r>
            <a:r>
              <a:rPr lang="en-US" sz="2400" b="1" dirty="0" smtClean="0">
                <a:latin typeface="Bookman Old Style" pitchFamily="18" charset="0"/>
              </a:rPr>
              <a:t> and </a:t>
            </a:r>
            <a:r>
              <a:rPr lang="en-US" sz="2400" b="1" dirty="0" err="1" smtClean="0">
                <a:latin typeface="Bookman Old Style" pitchFamily="18" charset="0"/>
              </a:rPr>
              <a:t>mT</a:t>
            </a:r>
            <a:r>
              <a:rPr lang="en-US" sz="2400" b="1" dirty="0" smtClean="0">
                <a:latin typeface="Bookman Old Style" pitchFamily="18" charset="0"/>
              </a:rPr>
              <a:t> air masses meet over land (most often)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Bookman Old Style" pitchFamily="18" charset="0"/>
              </a:rPr>
              <a:t>Short-lived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Bookman Old Style" pitchFamily="18" charset="0"/>
              </a:rPr>
              <a:t>Cover a small area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Bookman Old Style" pitchFamily="18" charset="0"/>
              </a:rPr>
              <a:t>Most of the damage comes from the winds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u="sng" dirty="0" smtClean="0">
                <a:latin typeface="Bookman Old Style" pitchFamily="18" charset="0"/>
              </a:rPr>
              <a:t>	(can be over 300 mph!)</a:t>
            </a:r>
            <a:endParaRPr lang="en-US" sz="2400" b="1" u="sng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Bookman Old Style" pitchFamily="18" charset="0"/>
              </a:rPr>
              <a:t>Occur in spring and early summer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Thunderstorms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en-US" u="sng" dirty="0" smtClean="0"/>
              <a:t>Intense weather systems that produce:</a:t>
            </a:r>
          </a:p>
          <a:p>
            <a:pPr marL="1009650" lvl="1" indent="-609600">
              <a:buFontTx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Strong winds</a:t>
            </a:r>
          </a:p>
          <a:p>
            <a:pPr marL="1009650" lvl="1" indent="-609600">
              <a:buFontTx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Heavy rain</a:t>
            </a:r>
          </a:p>
          <a:p>
            <a:pPr marL="1009650" lvl="1" indent="-609600">
              <a:buFontTx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Lightning and thunder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/>
            <a:r>
              <a:rPr lang="en-US" dirty="0" smtClean="0"/>
              <a:t>Occur along </a:t>
            </a:r>
            <a:r>
              <a:rPr lang="en-US" u="sng" dirty="0" smtClean="0"/>
              <a:t>cold fronts</a:t>
            </a:r>
          </a:p>
          <a:p>
            <a:pPr marL="609600" indent="-609600"/>
            <a:r>
              <a:rPr lang="en-US" dirty="0" smtClean="0"/>
              <a:t>Cumulonimbus clouds - </a:t>
            </a:r>
            <a:r>
              <a:rPr lang="en-US" u="sng" dirty="0" smtClean="0"/>
              <a:t>storm clouds</a:t>
            </a:r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When do Thunderstorms occur?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atmospheric conditions required for thunderstorms</a:t>
            </a:r>
          </a:p>
          <a:p>
            <a:pPr marL="0" indent="0">
              <a:buNone/>
            </a:pPr>
            <a:r>
              <a:rPr lang="en-US" u="sng" dirty="0" smtClean="0"/>
              <a:t>1- Moist warm air near the Earth’s surface</a:t>
            </a:r>
          </a:p>
          <a:p>
            <a:pPr marL="0" indent="0">
              <a:buNone/>
            </a:pPr>
            <a:r>
              <a:rPr lang="en-US" u="sng" dirty="0" smtClean="0"/>
              <a:t>2- Unstable atmosphere cold air surrounding a rising air mass)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Lightning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 smtClean="0"/>
              <a:t>An electric discharge that occurs between </a:t>
            </a:r>
            <a:r>
              <a:rPr lang="en-US" u="sng" dirty="0" smtClean="0"/>
              <a:t>a positively charged area </a:t>
            </a:r>
            <a:r>
              <a:rPr lang="en-US" dirty="0" smtClean="0"/>
              <a:t>and a </a:t>
            </a:r>
            <a:r>
              <a:rPr lang="en-US" u="sng" dirty="0" smtClean="0"/>
              <a:t>negatively  charged area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Can occur: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cloud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earth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same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Evaporation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066800"/>
            <a:ext cx="9134475" cy="23622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when the </a:t>
            </a:r>
            <a:r>
              <a:rPr lang="en-US" u="sng" dirty="0"/>
              <a:t>sun heats up water </a:t>
            </a:r>
            <a:r>
              <a:rPr lang="en-US" dirty="0"/>
              <a:t>in rivers or lakes or the ocean and </a:t>
            </a:r>
            <a:r>
              <a:rPr lang="en-US" u="sng" dirty="0"/>
              <a:t>turns it into vapor </a:t>
            </a:r>
            <a:r>
              <a:rPr lang="en-US" dirty="0"/>
              <a:t>or steam. 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“Water (liquid) turns into water vapor (gas)”</a:t>
            </a: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3733800"/>
            <a:ext cx="5019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u="sng" dirty="0" smtClean="0"/>
              <a:t>The sound that results from rapid movement of air along a lightning strike</a:t>
            </a:r>
          </a:p>
          <a:p>
            <a:r>
              <a:rPr lang="en-US" dirty="0" smtClean="0"/>
              <a:t>Occurs during Thunderstorms</a:t>
            </a:r>
          </a:p>
          <a:p>
            <a:r>
              <a:rPr lang="en-US" dirty="0" smtClean="0"/>
              <a:t>Lightning </a:t>
            </a:r>
            <a:r>
              <a:rPr lang="en-US" u="sng" dirty="0" smtClean="0"/>
              <a:t>first</a:t>
            </a:r>
            <a:r>
              <a:rPr lang="en-US" dirty="0" smtClean="0"/>
              <a:t> – then thunder because light travels faster than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Tornado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Is a small, spinning column of air that has high wind speed with low pressure that touches the ground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Wind </a:t>
            </a:r>
            <a:r>
              <a:rPr lang="en-US" sz="2400" dirty="0" smtClean="0"/>
              <a:t>moving in 2 directions cause the air to spin with cloud, creating a funnel</a:t>
            </a:r>
          </a:p>
          <a:p>
            <a:pPr>
              <a:lnSpc>
                <a:spcPct val="90000"/>
              </a:lnSpc>
            </a:pPr>
            <a:r>
              <a:rPr lang="en-US" sz="2400" u="sng" dirty="0"/>
              <a:t>W</a:t>
            </a:r>
            <a:r>
              <a:rPr lang="en-US" sz="2400" u="sng" dirty="0" smtClean="0"/>
              <a:t>hen funnel cloud touches the surface, it is now a tornado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Winds- 120+ km/</a:t>
            </a:r>
            <a:r>
              <a:rPr lang="en-US" sz="2400" dirty="0" err="1" smtClean="0"/>
              <a:t>hr</a:t>
            </a:r>
            <a:r>
              <a:rPr lang="en-US" sz="2400" dirty="0" smtClean="0"/>
              <a:t> (up to 300 MPH)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A large rotating, tropical weather system with wind speeds of at least 120 km/h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powerful storms on earth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Form over warm, tropical oceans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Category 1-5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Storm surge and flooding in coastal areas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LIKE LONG ISLAND’S SOUTH SHORE!!!!!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Superstorm</a:t>
            </a:r>
            <a:r>
              <a:rPr lang="en-US" dirty="0" smtClean="0"/>
              <a:t> Sandy video compilation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safeshare.tv/w/zJfQSoqhMN</a:t>
            </a:r>
            <a:endParaRPr lang="en-US" sz="2000" dirty="0"/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 formation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Thunderstorms over tropical oceans meet with </a:t>
            </a:r>
            <a:r>
              <a:rPr lang="en-US" b="1" u="sng" dirty="0" smtClean="0">
                <a:solidFill>
                  <a:srgbClr val="FF0000"/>
                </a:solidFill>
              </a:rPr>
              <a:t>winds</a:t>
            </a:r>
            <a:r>
              <a:rPr lang="en-US" u="sng" dirty="0" smtClean="0"/>
              <a:t> in different directions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Spin counter clockwise in Northern Hemisphere and clockwise in the southern due to the </a:t>
            </a:r>
            <a:r>
              <a:rPr lang="en-US" dirty="0" err="1" smtClean="0"/>
              <a:t>Coriolus</a:t>
            </a:r>
            <a:r>
              <a:rPr lang="en-US" dirty="0" smtClean="0"/>
              <a:t> Effect (Spin of earth)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Warm moist air </a:t>
            </a:r>
            <a:r>
              <a:rPr lang="en-US" dirty="0" smtClean="0"/>
              <a:t>fuels </a:t>
            </a:r>
            <a:r>
              <a:rPr lang="en-US" dirty="0" smtClean="0"/>
              <a:t>hurricanes Must </a:t>
            </a:r>
            <a:r>
              <a:rPr lang="en-US" dirty="0" smtClean="0"/>
              <a:t>have </a:t>
            </a:r>
            <a:r>
              <a:rPr lang="en-US" b="1" dirty="0" smtClean="0">
                <a:solidFill>
                  <a:srgbClr val="FF0000"/>
                </a:solidFill>
              </a:rPr>
              <a:t>LOW pressure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Hurricanes die once they move over </a:t>
            </a:r>
            <a:r>
              <a:rPr lang="en-US" u="sng" dirty="0" smtClean="0"/>
              <a:t>colder water or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winter storms </a:t>
            </a:r>
            <a:r>
              <a:rPr lang="en-US" u="sng" dirty="0" smtClean="0"/>
              <a:t>with high winds, heavy snow and sometimes lightning and thunder.</a:t>
            </a:r>
          </a:p>
          <a:p>
            <a:r>
              <a:rPr lang="en-US" dirty="0" smtClean="0"/>
              <a:t>Ice storms can occur as rainfall begins to freeze and can disrupt electric and phone service.</a:t>
            </a:r>
          </a:p>
          <a:p>
            <a:r>
              <a:rPr lang="en-US" u="sng" dirty="0" smtClean="0"/>
              <a:t>Can cause power outages and dangerous travel conditions. Frostbite and hypothermia.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215563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Severe Weather Safety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Listen to the </a:t>
            </a:r>
            <a:r>
              <a:rPr lang="en-US" u="sng" dirty="0" smtClean="0"/>
              <a:t>radio/TV</a:t>
            </a:r>
            <a:r>
              <a:rPr lang="en-US" dirty="0" smtClean="0"/>
              <a:t> during storm for information</a:t>
            </a:r>
          </a:p>
          <a:p>
            <a:r>
              <a:rPr lang="en-US" dirty="0" smtClean="0"/>
              <a:t>Lightning is attracted to tall objects if outside stay away from trees or lay down if in the open</a:t>
            </a:r>
          </a:p>
          <a:p>
            <a:r>
              <a:rPr lang="en-US" u="sng" dirty="0" smtClean="0"/>
              <a:t>Stay out of bodies of water during a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3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en-US" dirty="0" smtClean="0"/>
              <a:t>Scientists around the world believe that the Earth’s temperature is gradually increasing.</a:t>
            </a:r>
          </a:p>
          <a:p>
            <a:r>
              <a:rPr lang="en-US" dirty="0" smtClean="0"/>
              <a:t>Global warming –</a:t>
            </a:r>
            <a:r>
              <a:rPr lang="en-US" u="sng" dirty="0" smtClean="0"/>
              <a:t> is the name for the gradual increase of average temperatures worldwide.</a:t>
            </a:r>
          </a:p>
          <a:p>
            <a:r>
              <a:rPr lang="en-US" dirty="0" smtClean="0"/>
              <a:t>Scientists believe that an increase in CO</a:t>
            </a:r>
            <a:r>
              <a:rPr lang="en-US" baseline="-25000" dirty="0" smtClean="0"/>
              <a:t>2 </a:t>
            </a:r>
            <a:r>
              <a:rPr lang="en-US" dirty="0" smtClean="0"/>
              <a:t>emissions is causing the temperature to rise.</a:t>
            </a:r>
          </a:p>
          <a:p>
            <a:endParaRPr lang="en-US" baseline="-2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Yearly </a:t>
            </a:r>
            <a:r>
              <a:rPr lang="en-US" dirty="0"/>
              <a:t>Temperature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64" y="2209800"/>
            <a:ext cx="6629400" cy="398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131167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hlinkClick r:id="rId3"/>
              </a:rPr>
              <a:t>Global Warming in 15 </a:t>
            </a:r>
            <a:r>
              <a:rPr lang="en-US" sz="3600" dirty="0" smtClean="0">
                <a:hlinkClick r:id="rId3"/>
              </a:rPr>
              <a:t>seconds</a:t>
            </a:r>
            <a:r>
              <a:rPr lang="en-US" sz="3600" dirty="0" smtClean="0"/>
              <a:t> - 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0304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causes Global Warming?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When Carbon Dioxide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is trapped in the atmosphere, it causes the </a:t>
            </a:r>
          </a:p>
          <a:p>
            <a:pPr marL="457200" lvl="1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GREENHOUSE EFFECT</a:t>
            </a:r>
          </a:p>
          <a:p>
            <a:r>
              <a:rPr lang="en-US" u="sng" dirty="0" smtClean="0"/>
              <a:t>Water Vapor </a:t>
            </a:r>
            <a:r>
              <a:rPr lang="en-US" dirty="0" smtClean="0"/>
              <a:t>and </a:t>
            </a:r>
            <a:r>
              <a:rPr lang="en-US" u="sng" dirty="0" smtClean="0"/>
              <a:t>Carbon Dioxide </a:t>
            </a:r>
            <a:r>
              <a:rPr lang="en-US" dirty="0" smtClean="0"/>
              <a:t>in the atmosphere trap heat and don’t let it escape into space.</a:t>
            </a:r>
          </a:p>
          <a:p>
            <a:pPr>
              <a:buFontTx/>
              <a:buNone/>
            </a:pPr>
            <a:r>
              <a:rPr lang="en-US" dirty="0" smtClean="0"/>
              <a:t>“These greenhouse gases act like a blanket”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human activities cause excess CO</a:t>
            </a:r>
            <a:r>
              <a:rPr lang="en-US" baseline="-25000" dirty="0" smtClean="0"/>
              <a:t>2 </a:t>
            </a:r>
            <a:r>
              <a:rPr lang="en-US" dirty="0" smtClean="0"/>
              <a:t>(Global Warming)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Breathing </a:t>
            </a:r>
          </a:p>
          <a:p>
            <a:r>
              <a:rPr lang="en-US" dirty="0" smtClean="0"/>
              <a:t>Burning Fossil Fuels</a:t>
            </a:r>
          </a:p>
          <a:p>
            <a:pPr lvl="1"/>
            <a:r>
              <a:rPr lang="en-US" u="sng" dirty="0" smtClean="0"/>
              <a:t> such as </a:t>
            </a:r>
            <a:r>
              <a:rPr lang="en-US" sz="3600" u="sng" dirty="0" smtClean="0"/>
              <a:t>coal, oil, gas</a:t>
            </a:r>
          </a:p>
          <a:p>
            <a:r>
              <a:rPr lang="en-US" dirty="0" smtClean="0"/>
              <a:t>Deforestation </a:t>
            </a:r>
            <a:r>
              <a:rPr lang="en-US" u="sng" dirty="0" smtClean="0"/>
              <a:t>(cutting down trees that use up 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when they photosynthesize)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82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b="1" i="1" smtClean="0"/>
              <a:t>Condensation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</a:t>
            </a:r>
            <a:r>
              <a:rPr lang="en-US" dirty="0" smtClean="0"/>
              <a:t>appens </a:t>
            </a:r>
            <a:r>
              <a:rPr lang="en-US" dirty="0"/>
              <a:t>when water vapor in the air gets cold and changes back into liquid, forming clouds. 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b="1" u="sng" dirty="0" smtClean="0"/>
              <a:t>THIS IS WHY WE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b="1" u="sng" dirty="0" smtClean="0"/>
              <a:t>GET CLOUDS!!</a:t>
            </a:r>
            <a:endParaRPr lang="en-US" b="1" u="sng" dirty="0"/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4100"/>
            <a:ext cx="28956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6248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 does Global Warming have on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Melting Ice Caps in the Arctic and Antarctic which </a:t>
            </a:r>
            <a:r>
              <a:rPr lang="en-US" u="sng" dirty="0" smtClean="0"/>
              <a:t>cause rising sea levels</a:t>
            </a:r>
          </a:p>
          <a:p>
            <a:r>
              <a:rPr lang="en-US" dirty="0" smtClean="0"/>
              <a:t>Plants/trees growing season is affected</a:t>
            </a:r>
          </a:p>
          <a:p>
            <a:r>
              <a:rPr lang="en-US" dirty="0" smtClean="0"/>
              <a:t>Animals like polar bears have to relocate </a:t>
            </a:r>
            <a:r>
              <a:rPr lang="en-US" u="sng" dirty="0" smtClean="0"/>
              <a:t>due to loss of ice </a:t>
            </a:r>
            <a:r>
              <a:rPr lang="en-US" dirty="0" smtClean="0"/>
              <a:t>(habitat)</a:t>
            </a:r>
          </a:p>
          <a:p>
            <a:r>
              <a:rPr lang="en-US" dirty="0" smtClean="0"/>
              <a:t>Ocean waters are </a:t>
            </a:r>
            <a:r>
              <a:rPr lang="en-US" u="sng" dirty="0" smtClean="0"/>
              <a:t>warmer</a:t>
            </a:r>
            <a:r>
              <a:rPr lang="en-US" dirty="0" smtClean="0"/>
              <a:t> causing large </a:t>
            </a:r>
            <a:r>
              <a:rPr lang="en-US" dirty="0" err="1" smtClean="0"/>
              <a:t>cylconic</a:t>
            </a:r>
            <a:r>
              <a:rPr lang="en-US" dirty="0" smtClean="0"/>
              <a:t> (hurricanes) storms and death to </a:t>
            </a:r>
            <a:r>
              <a:rPr lang="en-US" u="sng" dirty="0" smtClean="0"/>
              <a:t>some sea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73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000" dirty="0" smtClean="0"/>
              <a:t>How can we reduce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emissions?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Burn less fossil fuels (NON-RENEWABLE)</a:t>
            </a:r>
          </a:p>
          <a:p>
            <a:pPr lvl="1"/>
            <a:r>
              <a:rPr lang="en-US" dirty="0" smtClean="0"/>
              <a:t>Use less electricity (shut off lights, unplug appliances, buy energy efficient appliances)</a:t>
            </a:r>
          </a:p>
          <a:p>
            <a:pPr lvl="1"/>
            <a:r>
              <a:rPr lang="en-US" dirty="0" smtClean="0"/>
              <a:t>Use less fuel (gas for cars) by carpooling, taking </a:t>
            </a:r>
            <a:r>
              <a:rPr lang="en-US" dirty="0"/>
              <a:t>public transportation, </a:t>
            </a:r>
            <a:r>
              <a:rPr lang="en-US" dirty="0" smtClean="0"/>
              <a:t>smaller cars</a:t>
            </a:r>
          </a:p>
          <a:p>
            <a:r>
              <a:rPr lang="en-US" dirty="0" smtClean="0"/>
              <a:t>Use Renewable sources of energy</a:t>
            </a:r>
          </a:p>
          <a:p>
            <a:pPr lvl="1"/>
            <a:r>
              <a:rPr lang="en-US" dirty="0" smtClean="0"/>
              <a:t>Use solar energy to produce electricity</a:t>
            </a:r>
          </a:p>
          <a:p>
            <a:pPr lvl="1"/>
            <a:r>
              <a:rPr lang="en-US" dirty="0" smtClean="0"/>
              <a:t>Use wind energy to produce electricity</a:t>
            </a:r>
          </a:p>
          <a:p>
            <a:pPr lvl="1"/>
            <a:r>
              <a:rPr lang="en-US" dirty="0" smtClean="0"/>
              <a:t>Use water energy (dams) to </a:t>
            </a:r>
            <a:r>
              <a:rPr lang="en-US" sz="2400" dirty="0" smtClean="0"/>
              <a:t>produce electricity</a:t>
            </a:r>
          </a:p>
          <a:p>
            <a:pPr lvl="1"/>
            <a:r>
              <a:rPr lang="en-US" dirty="0" smtClean="0"/>
              <a:t>Use geothermal energy to heat our homes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9088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Precipitation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9124950" cy="5791200"/>
          </a:xfrm>
        </p:spPr>
        <p:txBody>
          <a:bodyPr/>
          <a:lstStyle/>
          <a:p>
            <a:pPr eaLnBrk="1" hangingPunct="1"/>
            <a:r>
              <a:rPr lang="en-US" smtClean="0"/>
              <a:t>Occurs when so much water has condensed that the air cannot hold it anymore.  The clouds get heavy and water falls back to the earth in the form of </a:t>
            </a:r>
            <a:r>
              <a:rPr lang="en-US" b="1" u="sng" smtClean="0"/>
              <a:t>rain, hail, sleet or snow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2484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3276600"/>
            <a:ext cx="2466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276600"/>
            <a:ext cx="2209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smtClean="0"/>
              <a:t>What is the atmosphere?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17526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Atmosphere – is all the gases (Air) that surrounds planet Earth.</a:t>
            </a: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1574</Words>
  <Application>Microsoft Office PowerPoint</Application>
  <PresentationFormat>On-screen Show (4:3)</PresentationFormat>
  <Paragraphs>289</Paragraphs>
  <Slides>71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Office Theme</vt:lpstr>
      <vt:lpstr>Default Design</vt:lpstr>
      <vt:lpstr>1_Default Design</vt:lpstr>
      <vt:lpstr>Flow</vt:lpstr>
      <vt:lpstr>Slide 1</vt:lpstr>
      <vt:lpstr>What is weather?</vt:lpstr>
      <vt:lpstr>The study of weather is called Meteorology</vt:lpstr>
      <vt:lpstr>Weather is caused by the uneven heating of Earth’s surface</vt:lpstr>
      <vt:lpstr>The Water Cycle</vt:lpstr>
      <vt:lpstr>Evaporation</vt:lpstr>
      <vt:lpstr>Condensation</vt:lpstr>
      <vt:lpstr>Precipitation</vt:lpstr>
      <vt:lpstr>What is the atmosphere?</vt:lpstr>
      <vt:lpstr>Slide 10</vt:lpstr>
      <vt:lpstr>Layers of the Atmosphere</vt:lpstr>
      <vt:lpstr>Layers of the Atmosphere</vt:lpstr>
      <vt:lpstr>Layers of the Atmosphere</vt:lpstr>
      <vt:lpstr>Ozone Depletion Images</vt:lpstr>
      <vt:lpstr>Layers of the Atmosphere</vt:lpstr>
      <vt:lpstr>Layers of the Atmosphere</vt:lpstr>
      <vt:lpstr>The Atmosphere</vt:lpstr>
      <vt:lpstr>The Atmosphere</vt:lpstr>
      <vt:lpstr>HEAT TRANSFER</vt:lpstr>
      <vt:lpstr>HEAT TRANSFER</vt:lpstr>
      <vt:lpstr>HEAT TRANSFER</vt:lpstr>
      <vt:lpstr>HEAT TRANSFER</vt:lpstr>
      <vt:lpstr>What is wind?</vt:lpstr>
      <vt:lpstr>Two types of Winds</vt:lpstr>
      <vt:lpstr>Slide 25</vt:lpstr>
      <vt:lpstr>Local Winds</vt:lpstr>
      <vt:lpstr>Slide 27</vt:lpstr>
      <vt:lpstr>What do meteorologists observe  to forecast the weather?</vt:lpstr>
      <vt:lpstr>TOOL USED FOR AIR PRESSURE</vt:lpstr>
      <vt:lpstr>What do Meteorologists observe  to forecast the weather?</vt:lpstr>
      <vt:lpstr>Slide 31</vt:lpstr>
      <vt:lpstr>What do Meteorologists study  to forecast the weather?</vt:lpstr>
      <vt:lpstr>Slide 33</vt:lpstr>
      <vt:lpstr>Slide 34</vt:lpstr>
      <vt:lpstr>Slide 35</vt:lpstr>
      <vt:lpstr>Types of Clouds:</vt:lpstr>
      <vt:lpstr>Stratus Clouds </vt:lpstr>
      <vt:lpstr>Fog</vt:lpstr>
      <vt:lpstr>Cirrus Clouds </vt:lpstr>
      <vt:lpstr>Storm clouds</vt:lpstr>
      <vt:lpstr>Air Masses are:</vt:lpstr>
      <vt:lpstr>The characteristics of air masses come from their source region (where they form)</vt:lpstr>
      <vt:lpstr>Slide 43</vt:lpstr>
      <vt:lpstr>4 Types of Air Masses</vt:lpstr>
      <vt:lpstr>Slide 45</vt:lpstr>
      <vt:lpstr>Fronts</vt:lpstr>
      <vt:lpstr>Warm Front</vt:lpstr>
      <vt:lpstr>Cold Front</vt:lpstr>
      <vt:lpstr>Occluded Front</vt:lpstr>
      <vt:lpstr>Stationary Front</vt:lpstr>
      <vt:lpstr>Forecasting Weather</vt:lpstr>
      <vt:lpstr>Slide 52</vt:lpstr>
      <vt:lpstr>Severe Weather Notes</vt:lpstr>
      <vt:lpstr>Severe Weather</vt:lpstr>
      <vt:lpstr>All Hurricanes are low pressure storm systems</vt:lpstr>
      <vt:lpstr>What makes a hurricane different from a tornado?</vt:lpstr>
      <vt:lpstr>Thunderstorms</vt:lpstr>
      <vt:lpstr>When do Thunderstorms occur?</vt:lpstr>
      <vt:lpstr>Lightning</vt:lpstr>
      <vt:lpstr>Thunder</vt:lpstr>
      <vt:lpstr>Tornado</vt:lpstr>
      <vt:lpstr>Hurricanes</vt:lpstr>
      <vt:lpstr>Hurricane formation</vt:lpstr>
      <vt:lpstr>Blizzards</vt:lpstr>
      <vt:lpstr>Severe Weather Safety</vt:lpstr>
      <vt:lpstr>Climate Change</vt:lpstr>
      <vt:lpstr>Average Yearly Temperature </vt:lpstr>
      <vt:lpstr>What causes Global Warming?</vt:lpstr>
      <vt:lpstr>What human activities cause excess CO2 (Global Warming)</vt:lpstr>
      <vt:lpstr>What effect does Global Warming have on the earth?</vt:lpstr>
      <vt:lpstr>How can we reduce CO2 emissions?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bpannizzo</cp:lastModifiedBy>
  <cp:revision>69</cp:revision>
  <cp:lastPrinted>2012-01-03T16:55:59Z</cp:lastPrinted>
  <dcterms:created xsi:type="dcterms:W3CDTF">2011-12-01T20:02:07Z</dcterms:created>
  <dcterms:modified xsi:type="dcterms:W3CDTF">2018-02-05T14:18:59Z</dcterms:modified>
</cp:coreProperties>
</file>